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858" r:id="rId1"/>
    <p:sldMasterId id="2147483872" r:id="rId2"/>
  </p:sldMasterIdLst>
  <p:notesMasterIdLst>
    <p:notesMasterId r:id="rId11"/>
  </p:notesMasterIdLst>
  <p:handoutMasterIdLst>
    <p:handoutMasterId r:id="rId12"/>
  </p:handoutMasterIdLst>
  <p:sldIdLst>
    <p:sldId id="315" r:id="rId3"/>
    <p:sldId id="327" r:id="rId4"/>
    <p:sldId id="364" r:id="rId5"/>
    <p:sldId id="379" r:id="rId6"/>
    <p:sldId id="381" r:id="rId7"/>
    <p:sldId id="382" r:id="rId8"/>
    <p:sldId id="383" r:id="rId9"/>
    <p:sldId id="325" r:id="rId10"/>
  </p:sldIdLst>
  <p:sldSz cx="9144000" cy="6858000" type="screen4x3"/>
  <p:notesSz cx="6805613" cy="9939338"/>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AYUGO, Yolanda" initials="bayugo" lastIdx="1"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2C17A9"/>
    <a:srgbClr val="008000"/>
    <a:srgbClr val="FF0066"/>
    <a:srgbClr val="0000FF"/>
    <a:srgbClr val="FF3399"/>
    <a:srgbClr val="256EFF"/>
    <a:srgbClr val="003399"/>
    <a:srgbClr val="0033CC"/>
    <a:srgbClr val="FFFFFF"/>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943" autoAdjust="0"/>
    <p:restoredTop sz="85240" autoAdjust="0"/>
  </p:normalViewPr>
  <p:slideViewPr>
    <p:cSldViewPr>
      <p:cViewPr varScale="1">
        <p:scale>
          <a:sx n="86" d="100"/>
          <a:sy n="86" d="100"/>
        </p:scale>
        <p:origin x="216" y="78"/>
      </p:cViewPr>
      <p:guideLst>
        <p:guide orient="horz" pos="2160"/>
        <p:guide pos="2880"/>
      </p:guideLst>
    </p:cSldViewPr>
  </p:slideViewPr>
  <p:notesTextViewPr>
    <p:cViewPr>
      <p:scale>
        <a:sx n="100" d="100"/>
        <a:sy n="100" d="100"/>
      </p:scale>
      <p:origin x="0" y="0"/>
    </p:cViewPr>
  </p:notesTextViewPr>
  <p:sorterViewPr>
    <p:cViewPr>
      <p:scale>
        <a:sx n="100" d="100"/>
        <a:sy n="100"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6.xml"/><Relationship Id="rId13" Type="http://schemas.openxmlformats.org/officeDocument/2006/relationships/commentAuthors" Target="commentAuthors.xml"/><Relationship Id="rId18" Type="http://schemas.microsoft.com/office/2015/10/relationships/revisionInfo" Target="revisionInfo.xml"/><Relationship Id="rId3" Type="http://schemas.openxmlformats.org/officeDocument/2006/relationships/slide" Target="slides/slide1.xml"/><Relationship Id="rId7" Type="http://schemas.openxmlformats.org/officeDocument/2006/relationships/slide" Target="slides/slide5.xml"/><Relationship Id="rId12" Type="http://schemas.openxmlformats.org/officeDocument/2006/relationships/handoutMaster" Target="handoutMasters/handoutMaster1.xml"/><Relationship Id="rId17"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4.xml"/><Relationship Id="rId11" Type="http://schemas.openxmlformats.org/officeDocument/2006/relationships/notesMaster" Target="notesMasters/notesMaster1.xml"/><Relationship Id="rId5" Type="http://schemas.openxmlformats.org/officeDocument/2006/relationships/slide" Target="slides/slide3.xml"/><Relationship Id="rId15" Type="http://schemas.openxmlformats.org/officeDocument/2006/relationships/viewProps" Target="viewProps.xml"/><Relationship Id="rId10" Type="http://schemas.openxmlformats.org/officeDocument/2006/relationships/slide" Target="slides/slide8.xml"/><Relationship Id="rId4" Type="http://schemas.openxmlformats.org/officeDocument/2006/relationships/slide" Target="slides/slide2.xml"/><Relationship Id="rId9" Type="http://schemas.openxmlformats.org/officeDocument/2006/relationships/slide" Target="slides/slide7.xml"/><Relationship Id="rId14" Type="http://schemas.openxmlformats.org/officeDocument/2006/relationships/presProps" Target="pres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4.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017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50179" name="Rectangle 3"/>
          <p:cNvSpPr>
            <a:spLocks noGrp="1" noChangeArrowheads="1"/>
          </p:cNvSpPr>
          <p:nvPr>
            <p:ph type="dt" sz="quarter"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50180" name="Rectangle 4"/>
          <p:cNvSpPr>
            <a:spLocks noGrp="1" noChangeArrowheads="1"/>
          </p:cNvSpPr>
          <p:nvPr>
            <p:ph type="ftr" sz="quarter" idx="2"/>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50181" name="Rectangle 5"/>
          <p:cNvSpPr>
            <a:spLocks noGrp="1" noChangeArrowheads="1"/>
          </p:cNvSpPr>
          <p:nvPr>
            <p:ph type="sldNum" sz="quarter" idx="3"/>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5E05D9CD-D450-4837-98CC-2B6B0D7B896C}" type="slidenum">
              <a:rPr lang="en-US" altLang="en-US"/>
              <a:pPr/>
              <a:t>‹#›</a:t>
            </a:fld>
            <a:endParaRPr lang="en-US" altLang="en-US"/>
          </a:p>
        </p:txBody>
      </p:sp>
    </p:spTree>
    <p:extLst>
      <p:ext uri="{BB962C8B-B14F-4D97-AF65-F5344CB8AC3E}">
        <p14:creationId xmlns:p14="http://schemas.microsoft.com/office/powerpoint/2010/main" val="1871266569"/>
      </p:ext>
    </p:extLst>
  </p:cSld>
  <p:clrMap bg1="lt1" tx1="dk1" bg2="lt2" tx2="dk2" accent1="accent1" accent2="accent2" accent3="accent3" accent4="accent4" accent5="accent5" accent6="accent6" hlink="hlink" folHlink="folHlink"/>
</p:handoutMaster>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3.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hdr" sz="quarter"/>
          </p:nvPr>
        </p:nvSpPr>
        <p:spPr bwMode="auto">
          <a:xfrm>
            <a:off x="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defRPr sz="1200"/>
            </a:lvl1pPr>
          </a:lstStyle>
          <a:p>
            <a:endParaRPr lang="en-US" altLang="en-US"/>
          </a:p>
        </p:txBody>
      </p:sp>
      <p:sp>
        <p:nvSpPr>
          <p:cNvPr id="4099" name="Rectangle 3"/>
          <p:cNvSpPr>
            <a:spLocks noGrp="1" noChangeArrowheads="1"/>
          </p:cNvSpPr>
          <p:nvPr>
            <p:ph type="dt" idx="1"/>
          </p:nvPr>
        </p:nvSpPr>
        <p:spPr bwMode="auto">
          <a:xfrm>
            <a:off x="3854450" y="0"/>
            <a:ext cx="2949575" cy="4968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200"/>
            </a:lvl1pPr>
          </a:lstStyle>
          <a:p>
            <a:endParaRPr lang="en-US" altLang="en-US"/>
          </a:p>
        </p:txBody>
      </p:sp>
      <p:sp>
        <p:nvSpPr>
          <p:cNvPr id="29700" name="Rectangle 4"/>
          <p:cNvSpPr>
            <a:spLocks noGrp="1" noRot="1" noChangeAspect="1" noChangeArrowheads="1" noTextEdit="1"/>
          </p:cNvSpPr>
          <p:nvPr>
            <p:ph type="sldImg" idx="2"/>
          </p:nvPr>
        </p:nvSpPr>
        <p:spPr bwMode="auto">
          <a:xfrm>
            <a:off x="920750" y="746125"/>
            <a:ext cx="4965700" cy="3725863"/>
          </a:xfrm>
          <a:prstGeom prst="rect">
            <a:avLst/>
          </a:prstGeom>
          <a:noFill/>
          <a:ln w="9525">
            <a:solidFill>
              <a:srgbClr val="000000"/>
            </a:solidFill>
            <a:miter lim="800000"/>
            <a:headEnd/>
            <a:tailEnd/>
          </a:ln>
          <a:effectLst/>
        </p:spPr>
      </p:sp>
      <p:sp>
        <p:nvSpPr>
          <p:cNvPr id="4101" name="Rectangle 5"/>
          <p:cNvSpPr>
            <a:spLocks noGrp="1" noChangeArrowheads="1"/>
          </p:cNvSpPr>
          <p:nvPr>
            <p:ph type="body" sz="quarter" idx="3"/>
          </p:nvPr>
        </p:nvSpPr>
        <p:spPr bwMode="auto">
          <a:xfrm>
            <a:off x="681038" y="4721225"/>
            <a:ext cx="5443537" cy="447198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noProof="0"/>
              <a:t>Click to edit Master text styles</a:t>
            </a:r>
          </a:p>
          <a:p>
            <a:pPr lvl="1"/>
            <a:r>
              <a:rPr lang="en-US" noProof="0"/>
              <a:t>Second level</a:t>
            </a:r>
          </a:p>
          <a:p>
            <a:pPr lvl="2"/>
            <a:r>
              <a:rPr lang="en-US" noProof="0"/>
              <a:t>Third level</a:t>
            </a:r>
          </a:p>
          <a:p>
            <a:pPr lvl="3"/>
            <a:r>
              <a:rPr lang="en-US" noProof="0"/>
              <a:t>Fourth level</a:t>
            </a:r>
          </a:p>
          <a:p>
            <a:pPr lvl="4"/>
            <a:r>
              <a:rPr lang="en-US" noProof="0"/>
              <a:t>Fifth level</a:t>
            </a:r>
          </a:p>
        </p:txBody>
      </p:sp>
      <p:sp>
        <p:nvSpPr>
          <p:cNvPr id="4102" name="Rectangle 6"/>
          <p:cNvSpPr>
            <a:spLocks noGrp="1" noChangeArrowheads="1"/>
          </p:cNvSpPr>
          <p:nvPr>
            <p:ph type="ftr" sz="quarter" idx="4"/>
          </p:nvPr>
        </p:nvSpPr>
        <p:spPr bwMode="auto">
          <a:xfrm>
            <a:off x="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defRPr sz="1200"/>
            </a:lvl1pPr>
          </a:lstStyle>
          <a:p>
            <a:endParaRPr lang="en-US" altLang="en-US"/>
          </a:p>
        </p:txBody>
      </p:sp>
      <p:sp>
        <p:nvSpPr>
          <p:cNvPr id="4103" name="Rectangle 7"/>
          <p:cNvSpPr>
            <a:spLocks noGrp="1" noChangeArrowheads="1"/>
          </p:cNvSpPr>
          <p:nvPr>
            <p:ph type="sldNum" sz="quarter" idx="5"/>
          </p:nvPr>
        </p:nvSpPr>
        <p:spPr bwMode="auto">
          <a:xfrm>
            <a:off x="3854450" y="9440863"/>
            <a:ext cx="2949575" cy="4968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b" anchorCtr="0" compatLnSpc="1">
            <a:prstTxWarp prst="textNoShape">
              <a:avLst/>
            </a:prstTxWarp>
          </a:bodyPr>
          <a:lstStyle>
            <a:lvl1pPr algn="r">
              <a:defRPr sz="1200"/>
            </a:lvl1pPr>
          </a:lstStyle>
          <a:p>
            <a:fld id="{4C5FB5B4-9F3D-474A-9F24-E7A61C245DBD}" type="slidenum">
              <a:rPr lang="en-US" altLang="en-US"/>
              <a:pPr/>
              <a:t>‹#›</a:t>
            </a:fld>
            <a:endParaRPr lang="en-US" altLang="en-US"/>
          </a:p>
        </p:txBody>
      </p:sp>
    </p:spTree>
    <p:extLst>
      <p:ext uri="{BB962C8B-B14F-4D97-AF65-F5344CB8AC3E}">
        <p14:creationId xmlns:p14="http://schemas.microsoft.com/office/powerpoint/2010/main" val="2263554737"/>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Rectangle 7"/>
          <p:cNvSpPr>
            <a:spLocks noGrp="1" noChangeArrowheads="1"/>
          </p:cNvSpPr>
          <p:nvPr>
            <p:ph type="sldNum" sz="quarter" idx="5"/>
          </p:nvPr>
        </p:nvSpPr>
        <p:spPr>
          <a:noFill/>
          <a:ln>
            <a:miter lim="800000"/>
            <a:headEnd/>
            <a:tailEnd/>
          </a:ln>
        </p:spPr>
        <p:txBody>
          <a:bodyPr/>
          <a:lstStyle/>
          <a:p>
            <a:fld id="{BCE74975-8A3C-4256-9355-92CEDC6C5CED}" type="slidenum">
              <a:rPr lang="en-US" altLang="en-US"/>
              <a:pPr/>
              <a:t>1</a:t>
            </a:fld>
            <a:endParaRPr lang="en-US" altLang="en-US"/>
          </a:p>
        </p:txBody>
      </p:sp>
      <p:sp>
        <p:nvSpPr>
          <p:cNvPr id="30723" name="Rectangle 2"/>
          <p:cNvSpPr>
            <a:spLocks noGrp="1" noRot="1" noChangeAspect="1" noChangeArrowheads="1" noTextEdit="1"/>
          </p:cNvSpPr>
          <p:nvPr>
            <p:ph type="sldImg"/>
          </p:nvPr>
        </p:nvSpPr>
        <p:spPr>
          <a:ln/>
        </p:spPr>
      </p:sp>
      <p:sp>
        <p:nvSpPr>
          <p:cNvPr id="30724" name="Rectangle 3"/>
          <p:cNvSpPr>
            <a:spLocks noGrp="1" noChangeArrowheads="1"/>
          </p:cNvSpPr>
          <p:nvPr>
            <p:ph type="body" idx="1"/>
          </p:nvPr>
        </p:nvSpPr>
        <p:spPr>
          <a:noFill/>
        </p:spPr>
        <p:txBody>
          <a:bodyPr/>
          <a:lstStyle/>
          <a:p>
            <a:pPr eaLnBrk="1" hangingPunct="1"/>
            <a:endParaRPr lang="en-US" altLang="en-US"/>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Rectangle 7"/>
          <p:cNvSpPr>
            <a:spLocks noGrp="1" noChangeArrowheads="1"/>
          </p:cNvSpPr>
          <p:nvPr>
            <p:ph type="sldNum" sz="quarter" idx="5"/>
          </p:nvPr>
        </p:nvSpPr>
        <p:spPr>
          <a:noFill/>
          <a:ln>
            <a:miter lim="800000"/>
            <a:headEnd/>
            <a:tailEnd/>
          </a:ln>
        </p:spPr>
        <p:txBody>
          <a:bodyPr/>
          <a:lstStyle/>
          <a:p>
            <a:pPr defTabSz="930275"/>
            <a:fld id="{CCF7DB76-5B3A-4C37-B6C3-C54AFA896A6C}" type="slidenum">
              <a:rPr lang="en-GB" altLang="en-US">
                <a:latin typeface="Times New Roman" pitchFamily="18" charset="0"/>
                <a:cs typeface="Arial" charset="0"/>
              </a:rPr>
              <a:pPr defTabSz="930275"/>
              <a:t>3</a:t>
            </a:fld>
            <a:endParaRPr lang="en-GB" altLang="en-US">
              <a:latin typeface="Times New Roman" pitchFamily="18" charset="0"/>
              <a:cs typeface="Arial" charset="0"/>
            </a:endParaRPr>
          </a:p>
        </p:txBody>
      </p:sp>
      <p:sp>
        <p:nvSpPr>
          <p:cNvPr id="32771" name="Rectangle 2"/>
          <p:cNvSpPr>
            <a:spLocks noGrp="1" noChangeArrowheads="1"/>
          </p:cNvSpPr>
          <p:nvPr>
            <p:ph type="body" idx="1"/>
          </p:nvPr>
        </p:nvSpPr>
        <p:spPr>
          <a:xfrm>
            <a:off x="906463" y="4737100"/>
            <a:ext cx="4992687" cy="4494213"/>
          </a:xfrm>
          <a:noFill/>
        </p:spPr>
        <p:txBody>
          <a:bodyPr lIns="94453" tIns="46397" rIns="94453" bIns="46397"/>
          <a:lstStyle/>
          <a:p>
            <a:endParaRPr lang="en-GB" altLang="en-US">
              <a:cs typeface="Arial" charset="0"/>
            </a:endParaRPr>
          </a:p>
        </p:txBody>
      </p:sp>
      <p:sp>
        <p:nvSpPr>
          <p:cNvPr id="32772" name="Rectangle 3"/>
          <p:cNvSpPr>
            <a:spLocks noGrp="1" noRot="1" noChangeAspect="1" noChangeArrowheads="1" noTextEdit="1"/>
          </p:cNvSpPr>
          <p:nvPr>
            <p:ph type="sldImg"/>
          </p:nvPr>
        </p:nvSpPr>
        <p:spPr>
          <a:xfrm>
            <a:off x="1082675" y="865188"/>
            <a:ext cx="4643438" cy="3481387"/>
          </a:xfrm>
          <a:ln w="12700" cap="flat">
            <a:solidFill>
              <a:schemeClr val="tx1"/>
            </a:solidFill>
          </a:ln>
        </p:spPr>
      </p:sp>
      <p:sp>
        <p:nvSpPr>
          <p:cNvPr id="32773" name="Date Placeholder 1"/>
          <p:cNvSpPr>
            <a:spLocks noGrp="1"/>
          </p:cNvSpPr>
          <p:nvPr>
            <p:ph type="dt" sz="quarter" idx="1"/>
          </p:nvPr>
        </p:nvSpPr>
        <p:spPr>
          <a:noFill/>
          <a:ln>
            <a:miter lim="800000"/>
            <a:headEnd/>
            <a:tailEnd/>
          </a:ln>
        </p:spPr>
        <p:txBody>
          <a:bodyPr/>
          <a:lstStyle/>
          <a:p>
            <a:pPr defTabSz="930275"/>
            <a:fld id="{6C21D6BE-ED90-4419-9AC0-7E8306761135}" type="datetime1">
              <a:rPr lang="en-US" altLang="en-US">
                <a:latin typeface="Times New Roman" pitchFamily="18" charset="0"/>
                <a:cs typeface="Arial" charset="0"/>
              </a:rPr>
              <a:pPr defTabSz="930275"/>
              <a:t>5/17/2018</a:t>
            </a:fld>
            <a:endParaRPr lang="en-GB" altLang="en-US">
              <a:latin typeface="Times New Roman" pitchFamily="18" charset="0"/>
              <a:cs typeface="Arial" charset="0"/>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indent="0" algn="l" defTabSz="914400" rtl="0" eaLnBrk="0" fontAlgn="base" latinLnBrk="0" hangingPunct="0">
              <a:lnSpc>
                <a:spcPct val="100000"/>
              </a:lnSpc>
              <a:spcBef>
                <a:spcPct val="30000"/>
              </a:spcBef>
              <a:spcAft>
                <a:spcPct val="0"/>
              </a:spcAft>
              <a:buClrTx/>
              <a:buSzTx/>
              <a:buFontTx/>
              <a:buNone/>
              <a:tabLst/>
              <a:defRPr/>
            </a:pPr>
            <a:r>
              <a:rPr lang="en-US" altLang="en-US" dirty="0"/>
              <a:t>Get back to your </a:t>
            </a:r>
            <a:r>
              <a:rPr lang="en-US" altLang="en-US" b="1" dirty="0">
                <a:solidFill>
                  <a:srgbClr val="6EA92D"/>
                </a:solidFill>
              </a:rPr>
              <a:t>3 key messages using the gateways (REF:</a:t>
            </a:r>
            <a:r>
              <a:rPr lang="en-US" altLang="en-US" b="1" baseline="0" dirty="0">
                <a:solidFill>
                  <a:srgbClr val="6EA92D"/>
                </a:solidFill>
              </a:rPr>
              <a:t> B9.1 Emergency Risk </a:t>
            </a:r>
            <a:r>
              <a:rPr lang="en-US" altLang="en-US" b="1" baseline="0" dirty="0" err="1">
                <a:solidFill>
                  <a:srgbClr val="6EA92D"/>
                </a:solidFill>
              </a:rPr>
              <a:t>Comms</a:t>
            </a:r>
            <a:r>
              <a:rPr lang="en-US" altLang="en-US" b="1" baseline="0" dirty="0">
                <a:solidFill>
                  <a:srgbClr val="6EA92D"/>
                </a:solidFill>
              </a:rPr>
              <a:t>)</a:t>
            </a:r>
            <a:r>
              <a:rPr lang="en-US" altLang="en-US" b="0" dirty="0">
                <a:solidFill>
                  <a:schemeClr val="tx1"/>
                </a:solidFill>
              </a:rPr>
              <a:t>:</a:t>
            </a:r>
          </a:p>
          <a:p>
            <a:r>
              <a:rPr lang="en-US" altLang="en-US" dirty="0">
                <a:solidFill>
                  <a:srgbClr val="002060"/>
                </a:solidFill>
              </a:rPr>
              <a:t>• “What I really want to talk about is…” </a:t>
            </a:r>
          </a:p>
          <a:p>
            <a:r>
              <a:rPr lang="en-US" altLang="en-US" dirty="0">
                <a:solidFill>
                  <a:srgbClr val="002060"/>
                </a:solidFill>
              </a:rPr>
              <a:t>• “What you have to know is…” </a:t>
            </a:r>
          </a:p>
          <a:p>
            <a:r>
              <a:rPr lang="en-US" altLang="en-US" dirty="0">
                <a:solidFill>
                  <a:srgbClr val="002060"/>
                </a:solidFill>
              </a:rPr>
              <a:t>•  “The real problem is…” </a:t>
            </a:r>
          </a:p>
          <a:p>
            <a:r>
              <a:rPr lang="en-US" altLang="en-US" dirty="0">
                <a:solidFill>
                  <a:srgbClr val="002060"/>
                </a:solidFill>
              </a:rPr>
              <a:t>•  “I prefer not to speculate on this information. </a:t>
            </a:r>
          </a:p>
          <a:p>
            <a:r>
              <a:rPr lang="en-US" altLang="en-US" dirty="0">
                <a:solidFill>
                  <a:srgbClr val="002060"/>
                </a:solidFill>
              </a:rPr>
              <a:t>      But I can tell you that … ” </a:t>
            </a:r>
          </a:p>
          <a:p>
            <a:r>
              <a:rPr lang="en-US" altLang="en-US" dirty="0">
                <a:solidFill>
                  <a:srgbClr val="002060"/>
                </a:solidFill>
              </a:rPr>
              <a:t>• “It is true that… But you also know that…” </a:t>
            </a:r>
          </a:p>
          <a:p>
            <a:r>
              <a:rPr lang="en-US" altLang="en-US" dirty="0">
                <a:solidFill>
                  <a:srgbClr val="002060"/>
                </a:solidFill>
              </a:rPr>
              <a:t>• “It is exactly the opposite… What is important is...” </a:t>
            </a:r>
          </a:p>
          <a:p>
            <a:r>
              <a:rPr lang="en-US" altLang="en-US" dirty="0">
                <a:solidFill>
                  <a:srgbClr val="002060"/>
                </a:solidFill>
              </a:rPr>
              <a:t>• “The bottom line is…” </a:t>
            </a:r>
          </a:p>
          <a:p>
            <a:r>
              <a:rPr lang="en-US" altLang="en-US" dirty="0">
                <a:solidFill>
                  <a:srgbClr val="002060"/>
                </a:solidFill>
              </a:rPr>
              <a:t>• “Yes… (answer), and more…” (gateway) </a:t>
            </a:r>
          </a:p>
          <a:p>
            <a:r>
              <a:rPr lang="en-US" altLang="en-US" dirty="0">
                <a:solidFill>
                  <a:srgbClr val="002060"/>
                </a:solidFill>
              </a:rPr>
              <a:t>• “No… (answer), let me explain…” (gateway) </a:t>
            </a:r>
          </a:p>
          <a:p>
            <a:r>
              <a:rPr lang="en-US" altLang="en-US" dirty="0">
                <a:solidFill>
                  <a:srgbClr val="002060"/>
                </a:solidFill>
              </a:rPr>
              <a:t>• “This was the case until then… but now, here is how we</a:t>
            </a:r>
          </a:p>
          <a:p>
            <a:r>
              <a:rPr lang="en-US" altLang="en-US" dirty="0">
                <a:solidFill>
                  <a:srgbClr val="002060"/>
                </a:solidFill>
              </a:rPr>
              <a:t>     do it…” (gateway) </a:t>
            </a:r>
          </a:p>
          <a:p>
            <a:r>
              <a:rPr lang="en-US" altLang="en-US" dirty="0">
                <a:solidFill>
                  <a:srgbClr val="002060"/>
                </a:solidFill>
              </a:rPr>
              <a:t>• “In principle, we do not comment on _______ in particular, but I can tell you…” </a:t>
            </a:r>
          </a:p>
          <a:p>
            <a:r>
              <a:rPr lang="en-US" altLang="en-US" dirty="0">
                <a:solidFill>
                  <a:srgbClr val="002060"/>
                </a:solidFill>
              </a:rPr>
              <a:t>• “I think your real question is about…” </a:t>
            </a:r>
          </a:p>
          <a:p>
            <a:endParaRPr lang="en-GB" dirty="0"/>
          </a:p>
        </p:txBody>
      </p:sp>
      <p:sp>
        <p:nvSpPr>
          <p:cNvPr id="4" name="Slide Number Placeholder 3"/>
          <p:cNvSpPr>
            <a:spLocks noGrp="1"/>
          </p:cNvSpPr>
          <p:nvPr>
            <p:ph type="sldNum" sz="quarter" idx="10"/>
          </p:nvPr>
        </p:nvSpPr>
        <p:spPr/>
        <p:txBody>
          <a:bodyPr/>
          <a:lstStyle/>
          <a:p>
            <a:fld id="{4C5FB5B4-9F3D-474A-9F24-E7A61C245DBD}" type="slidenum">
              <a:rPr lang="en-US" altLang="en-US" smtClean="0"/>
              <a:pPr/>
              <a:t>5</a:t>
            </a:fld>
            <a:endParaRPr lang="en-US" altLang="en-US"/>
          </a:p>
        </p:txBody>
      </p:sp>
    </p:spTree>
    <p:extLst>
      <p:ext uri="{BB962C8B-B14F-4D97-AF65-F5344CB8AC3E}">
        <p14:creationId xmlns:p14="http://schemas.microsoft.com/office/powerpoint/2010/main" val="55462680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10"/>
          </p:nvPr>
        </p:nvSpPr>
        <p:spPr/>
        <p:txBody>
          <a:bodyPr/>
          <a:lstStyle/>
          <a:p>
            <a:fld id="{4C5FB5B4-9F3D-474A-9F24-E7A61C245DBD}" type="slidenum">
              <a:rPr lang="en-US" altLang="en-US" smtClean="0"/>
              <a:pPr/>
              <a:t>6</a:t>
            </a:fld>
            <a:endParaRPr lang="en-US" altLang="en-US"/>
          </a:p>
        </p:txBody>
      </p:sp>
    </p:spTree>
    <p:extLst>
      <p:ext uri="{BB962C8B-B14F-4D97-AF65-F5344CB8AC3E}">
        <p14:creationId xmlns:p14="http://schemas.microsoft.com/office/powerpoint/2010/main" val="554626801"/>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4"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grpSp>
        <p:nvGrpSpPr>
          <p:cNvPr id="5" name="Group 147"/>
          <p:cNvGrpSpPr>
            <a:grpSpLocks noChangeAspect="1"/>
          </p:cNvGrpSpPr>
          <p:nvPr userDrawn="1"/>
        </p:nvGrpSpPr>
        <p:grpSpPr bwMode="auto">
          <a:xfrm>
            <a:off x="133350" y="6173788"/>
            <a:ext cx="1619250" cy="608012"/>
            <a:chOff x="0" y="0"/>
            <a:chExt cx="2838178" cy="923698"/>
          </a:xfrm>
        </p:grpSpPr>
        <p:sp>
          <p:nvSpPr>
            <p:cNvPr id="6"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7" name="image1.pn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US" dirty="0"/>
          </a:p>
        </p:txBody>
      </p:sp>
      <p:sp>
        <p:nvSpPr>
          <p:cNvPr id="3" name="Subtitle 2"/>
          <p:cNvSpPr>
            <a:spLocks noGrp="1"/>
          </p:cNvSpPr>
          <p:nvPr>
            <p:ph type="subTitle" idx="1"/>
          </p:nvPr>
        </p:nvSpPr>
        <p:spPr>
          <a:xfrm>
            <a:off x="2209800" y="6176850"/>
            <a:ext cx="4267200" cy="304800"/>
          </a:xfrm>
        </p:spPr>
        <p:txBody>
          <a:bodyPr/>
          <a:lstStyle>
            <a:lvl1pPr marL="0" indent="0" algn="ctr">
              <a:buNone/>
              <a:defRPr sz="3200">
                <a:solidFill>
                  <a:schemeClr val="bg1"/>
                </a:solidFill>
                <a:latin typeface="Calibri"/>
                <a:cs typeface="Calibri"/>
                <a:sym typeface="Calibri"/>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pPr lvl="0"/>
            <a:r>
              <a:rPr lang="fr-FR" dirty="0"/>
              <a:t>Rapid Response Teams Training</a:t>
            </a:r>
          </a:p>
        </p:txBody>
      </p:sp>
      <p:sp>
        <p:nvSpPr>
          <p:cNvPr id="8" name="Slide Number Placeholder 5"/>
          <p:cNvSpPr>
            <a:spLocks noGrp="1"/>
          </p:cNvSpPr>
          <p:nvPr>
            <p:ph type="sldNum" sz="quarter" idx="10"/>
          </p:nvPr>
        </p:nvSpPr>
        <p:spPr/>
        <p:txBody>
          <a:bodyPr/>
          <a:lstStyle>
            <a:lvl1pPr>
              <a:defRPr/>
            </a:lvl1pPr>
          </a:lstStyle>
          <a:p>
            <a:fld id="{641DA84D-6B13-4DF3-B65B-F09B8BB8C7B4}" type="slidenum">
              <a:rPr lang="en-US"/>
              <a:pPr/>
              <a:t>‹#›</a:t>
            </a:fld>
            <a:endParaRPr lang="en-US"/>
          </a:p>
        </p:txBody>
      </p:sp>
    </p:spTree>
    <p:extLst>
      <p:ext uri="{BB962C8B-B14F-4D97-AF65-F5344CB8AC3E}">
        <p14:creationId xmlns:p14="http://schemas.microsoft.com/office/powerpoint/2010/main" val="122646607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a:t>Click icon to add picture</a:t>
            </a:r>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74A7E39D-06B1-4D79-9212-016EF0155380}" type="slidenum">
              <a:rPr lang="en-US"/>
              <a:pPr/>
              <a:t>‹#›</a:t>
            </a:fld>
            <a:endParaRPr lang="en-US"/>
          </a:p>
        </p:txBody>
      </p:sp>
    </p:spTree>
    <p:extLst>
      <p:ext uri="{BB962C8B-B14F-4D97-AF65-F5344CB8AC3E}">
        <p14:creationId xmlns:p14="http://schemas.microsoft.com/office/powerpoint/2010/main" val="334168039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E222C279-9B2E-4222-BA3D-98325B57B10E}" type="slidenum">
              <a:rPr lang="en-US"/>
              <a:pPr/>
              <a:t>‹#›</a:t>
            </a:fld>
            <a:endParaRPr lang="en-US"/>
          </a:p>
        </p:txBody>
      </p:sp>
    </p:spTree>
    <p:extLst>
      <p:ext uri="{BB962C8B-B14F-4D97-AF65-F5344CB8AC3E}">
        <p14:creationId xmlns:p14="http://schemas.microsoft.com/office/powerpoint/2010/main" val="3255397498"/>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woTxTwoObj" preserve="1">
  <p:cSld name="1_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73591807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p:txBody>
          <a:bodyPr/>
          <a:lstStyle>
            <a:lvl1pPr>
              <a:defRPr/>
            </a:lvl1pPr>
          </a:lstStyle>
          <a:p>
            <a:fld id="{B29A1650-9120-4C96-BED5-F20E40E936B3}" type="slidenum">
              <a:rPr lang="en-US"/>
              <a:pPr/>
              <a:t>‹#›</a:t>
            </a:fld>
            <a:endParaRPr lang="en-US"/>
          </a:p>
        </p:txBody>
      </p:sp>
    </p:spTree>
    <p:extLst>
      <p:ext uri="{BB962C8B-B14F-4D97-AF65-F5344CB8AC3E}">
        <p14:creationId xmlns:p14="http://schemas.microsoft.com/office/powerpoint/2010/main" val="1743222707"/>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endParaRPr lang="en-GB"/>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GB"/>
          </a:p>
        </p:txBody>
      </p:sp>
      <p:sp>
        <p:nvSpPr>
          <p:cNvPr id="4" name="Date Placeholder 3"/>
          <p:cNvSpPr>
            <a:spLocks noGrp="1"/>
          </p:cNvSpPr>
          <p:nvPr>
            <p:ph type="dt" sz="half" idx="10"/>
          </p:nvPr>
        </p:nvSpPr>
        <p:spPr/>
        <p:txBody>
          <a:bodyPr/>
          <a:lstStyle/>
          <a:p>
            <a:fld id="{865D49C0-6CED-4A37-840B-B758A4F6529B}"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226560113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865D49C0-6CED-4A37-840B-B758A4F6529B}"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2269336571"/>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endParaRPr lang="en-GB"/>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865D49C0-6CED-4A37-840B-B758A4F6529B}"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4019963694"/>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p:cNvSpPr>
            <a:spLocks noGrp="1"/>
          </p:cNvSpPr>
          <p:nvPr>
            <p:ph type="dt" sz="half" idx="10"/>
          </p:nvPr>
        </p:nvSpPr>
        <p:spPr/>
        <p:txBody>
          <a:bodyPr/>
          <a:lstStyle/>
          <a:p>
            <a:fld id="{865D49C0-6CED-4A37-840B-B758A4F6529B}" type="datetimeFigureOut">
              <a:rPr lang="en-GB" smtClean="0"/>
              <a:t>17/05/2018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601325657"/>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GB"/>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p:cNvSpPr>
            <a:spLocks noGrp="1"/>
          </p:cNvSpPr>
          <p:nvPr>
            <p:ph type="dt" sz="half" idx="10"/>
          </p:nvPr>
        </p:nvSpPr>
        <p:spPr/>
        <p:txBody>
          <a:bodyPr/>
          <a:lstStyle/>
          <a:p>
            <a:fld id="{865D49C0-6CED-4A37-840B-B758A4F6529B}" type="datetimeFigureOut">
              <a:rPr lang="en-GB" smtClean="0"/>
              <a:t>17/05/2018</a:t>
            </a:fld>
            <a:endParaRPr lang="en-GB"/>
          </a:p>
        </p:txBody>
      </p:sp>
      <p:sp>
        <p:nvSpPr>
          <p:cNvPr id="8" name="Footer Placeholder 7"/>
          <p:cNvSpPr>
            <a:spLocks noGrp="1"/>
          </p:cNvSpPr>
          <p:nvPr>
            <p:ph type="ftr" sz="quarter" idx="11"/>
          </p:nvPr>
        </p:nvSpPr>
        <p:spPr/>
        <p:txBody>
          <a:bodyPr/>
          <a:lstStyle/>
          <a:p>
            <a:endParaRPr lang="en-GB"/>
          </a:p>
        </p:txBody>
      </p:sp>
      <p:sp>
        <p:nvSpPr>
          <p:cNvPr id="9" name="Slide Number Placeholder 8"/>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4209847893"/>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Date Placeholder 2"/>
          <p:cNvSpPr>
            <a:spLocks noGrp="1"/>
          </p:cNvSpPr>
          <p:nvPr>
            <p:ph type="dt" sz="half" idx="10"/>
          </p:nvPr>
        </p:nvSpPr>
        <p:spPr/>
        <p:txBody>
          <a:bodyPr/>
          <a:lstStyle/>
          <a:p>
            <a:fld id="{865D49C0-6CED-4A37-840B-B758A4F6529B}" type="datetimeFigureOut">
              <a:rPr lang="en-GB" smtClean="0"/>
              <a:t>17/05/2018</a:t>
            </a:fld>
            <a:endParaRPr lang="en-GB"/>
          </a:p>
        </p:txBody>
      </p:sp>
      <p:sp>
        <p:nvSpPr>
          <p:cNvPr id="4" name="Footer Placeholder 3"/>
          <p:cNvSpPr>
            <a:spLocks noGrp="1"/>
          </p:cNvSpPr>
          <p:nvPr>
            <p:ph type="ftr" sz="quarter" idx="11"/>
          </p:nvPr>
        </p:nvSpPr>
        <p:spPr/>
        <p:txBody>
          <a:bodyPr/>
          <a:lstStyle/>
          <a:p>
            <a:endParaRPr lang="en-GB"/>
          </a:p>
        </p:txBody>
      </p:sp>
      <p:sp>
        <p:nvSpPr>
          <p:cNvPr id="5" name="Slide Number Placeholder 4"/>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55357958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2"/>
          <p:cNvSpPr>
            <a:spLocks noGrp="1"/>
          </p:cNvSpPr>
          <p:nvPr>
            <p:ph type="ftr" sz="quarter" idx="10"/>
          </p:nvPr>
        </p:nvSpPr>
        <p:spPr/>
        <p:txBody>
          <a:bodyPr/>
          <a:lstStyle>
            <a:lvl1pPr>
              <a:defRPr smtClean="0"/>
            </a:lvl1pPr>
          </a:lstStyle>
          <a:p>
            <a:endParaRPr lang="en-US"/>
          </a:p>
        </p:txBody>
      </p:sp>
      <p:sp>
        <p:nvSpPr>
          <p:cNvPr id="4" name="Slide Number Placeholder 3"/>
          <p:cNvSpPr>
            <a:spLocks noGrp="1"/>
          </p:cNvSpPr>
          <p:nvPr>
            <p:ph type="sldNum" sz="quarter" idx="11"/>
          </p:nvPr>
        </p:nvSpPr>
        <p:spPr>
          <a:xfrm>
            <a:off x="8458200" y="6481763"/>
            <a:ext cx="609600" cy="365125"/>
          </a:xfrm>
        </p:spPr>
        <p:txBody>
          <a:bodyPr/>
          <a:lstStyle>
            <a:lvl1pPr>
              <a:defRPr/>
            </a:lvl1pPr>
          </a:lstStyle>
          <a:p>
            <a:fld id="{D6A613BE-47C0-4900-BDD3-FBF4F0FA4651}" type="slidenum">
              <a:rPr lang="en-US"/>
              <a:pPr/>
              <a:t>‹#›</a:t>
            </a:fld>
            <a:endParaRPr lang="en-US"/>
          </a:p>
        </p:txBody>
      </p:sp>
    </p:spTree>
    <p:extLst>
      <p:ext uri="{BB962C8B-B14F-4D97-AF65-F5344CB8AC3E}">
        <p14:creationId xmlns:p14="http://schemas.microsoft.com/office/powerpoint/2010/main" val="197335360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65D49C0-6CED-4A37-840B-B758A4F6529B}" type="datetimeFigureOut">
              <a:rPr lang="en-GB" smtClean="0"/>
              <a:t>17/05/2018</a:t>
            </a:fld>
            <a:endParaRPr lang="en-GB"/>
          </a:p>
        </p:txBody>
      </p:sp>
      <p:sp>
        <p:nvSpPr>
          <p:cNvPr id="3" name="Footer Placeholder 2"/>
          <p:cNvSpPr>
            <a:spLocks noGrp="1"/>
          </p:cNvSpPr>
          <p:nvPr>
            <p:ph type="ftr" sz="quarter" idx="11"/>
          </p:nvPr>
        </p:nvSpPr>
        <p:spPr/>
        <p:txBody>
          <a:bodyPr/>
          <a:lstStyle/>
          <a:p>
            <a:endParaRPr lang="en-GB"/>
          </a:p>
        </p:txBody>
      </p:sp>
      <p:sp>
        <p:nvSpPr>
          <p:cNvPr id="4" name="Slide Number Placeholder 3"/>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243424686"/>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endParaRPr lang="en-GB"/>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865D49C0-6CED-4A37-840B-B758A4F6529B}" type="datetimeFigureOut">
              <a:rPr lang="en-GB" smtClean="0"/>
              <a:t>17/05/2018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3179446911"/>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endParaRPr lang="en-GB"/>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Date Placeholder 4"/>
          <p:cNvSpPr>
            <a:spLocks noGrp="1"/>
          </p:cNvSpPr>
          <p:nvPr>
            <p:ph type="dt" sz="half" idx="10"/>
          </p:nvPr>
        </p:nvSpPr>
        <p:spPr/>
        <p:txBody>
          <a:bodyPr/>
          <a:lstStyle/>
          <a:p>
            <a:fld id="{865D49C0-6CED-4A37-840B-B758A4F6529B}" type="datetimeFigureOut">
              <a:rPr lang="en-GB" smtClean="0"/>
              <a:t>17/05/2018</a:t>
            </a:fld>
            <a:endParaRPr lang="en-GB"/>
          </a:p>
        </p:txBody>
      </p:sp>
      <p:sp>
        <p:nvSpPr>
          <p:cNvPr id="6" name="Footer Placeholder 5"/>
          <p:cNvSpPr>
            <a:spLocks noGrp="1"/>
          </p:cNvSpPr>
          <p:nvPr>
            <p:ph type="ftr" sz="quarter" idx="11"/>
          </p:nvPr>
        </p:nvSpPr>
        <p:spPr/>
        <p:txBody>
          <a:bodyPr/>
          <a:lstStyle/>
          <a:p>
            <a:endParaRPr lang="en-GB"/>
          </a:p>
        </p:txBody>
      </p:sp>
      <p:sp>
        <p:nvSpPr>
          <p:cNvPr id="7" name="Slide Number Placeholder 6"/>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816119458"/>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865D49C0-6CED-4A37-840B-B758A4F6529B}"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658282297"/>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endParaRPr lang="en-GB"/>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10"/>
          </p:nvPr>
        </p:nvSpPr>
        <p:spPr/>
        <p:txBody>
          <a:bodyPr/>
          <a:lstStyle/>
          <a:p>
            <a:fld id="{865D49C0-6CED-4A37-840B-B758A4F6529B}" type="datetimeFigureOut">
              <a:rPr lang="en-GB" smtClean="0"/>
              <a:t>17/05/2018</a:t>
            </a:fld>
            <a:endParaRPr lang="en-GB"/>
          </a:p>
        </p:txBody>
      </p:sp>
      <p:sp>
        <p:nvSpPr>
          <p:cNvPr id="5" name="Footer Placeholder 4"/>
          <p:cNvSpPr>
            <a:spLocks noGrp="1"/>
          </p:cNvSpPr>
          <p:nvPr>
            <p:ph type="ftr" sz="quarter" idx="11"/>
          </p:nvPr>
        </p:nvSpPr>
        <p:spPr/>
        <p:txBody>
          <a:bodyPr/>
          <a:lstStyle/>
          <a:p>
            <a:endParaRPr lang="en-GB"/>
          </a:p>
        </p:txBody>
      </p:sp>
      <p:sp>
        <p:nvSpPr>
          <p:cNvPr id="6" name="Slide Number Placeholder 5"/>
          <p:cNvSpPr>
            <a:spLocks noGrp="1"/>
          </p:cNvSpPr>
          <p:nvPr>
            <p:ph type="sldNum" sz="quarter" idx="12"/>
          </p:nvPr>
        </p:nvSpPr>
        <p:spPr/>
        <p:txBody>
          <a:bodyPr/>
          <a:lstStyle/>
          <a:p>
            <a:fld id="{179DC2E0-DDD3-49AA-9B75-5E6C6771D44D}" type="slidenum">
              <a:rPr lang="en-GB" smtClean="0"/>
              <a:t>‹#›</a:t>
            </a:fld>
            <a:endParaRPr lang="en-GB"/>
          </a:p>
        </p:txBody>
      </p:sp>
    </p:spTree>
    <p:extLst>
      <p:ext uri="{BB962C8B-B14F-4D97-AF65-F5344CB8AC3E}">
        <p14:creationId xmlns:p14="http://schemas.microsoft.com/office/powerpoint/2010/main" val="12665367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Footer Placeholder 4"/>
          <p:cNvSpPr>
            <a:spLocks noGrp="1"/>
          </p:cNvSpPr>
          <p:nvPr>
            <p:ph type="ftr" sz="quarter" idx="10"/>
          </p:nvPr>
        </p:nvSpPr>
        <p:spPr/>
        <p:txBody>
          <a:bodyPr/>
          <a:lstStyle>
            <a:lvl1pPr>
              <a:defRPr smtClean="0"/>
            </a:lvl1pPr>
          </a:lstStyle>
          <a:p>
            <a:endParaRPr lang="en-US"/>
          </a:p>
        </p:txBody>
      </p:sp>
      <p:sp>
        <p:nvSpPr>
          <p:cNvPr id="5" name="Slide Number Placeholder 5"/>
          <p:cNvSpPr>
            <a:spLocks noGrp="1"/>
          </p:cNvSpPr>
          <p:nvPr>
            <p:ph type="sldNum" sz="quarter" idx="11"/>
          </p:nvPr>
        </p:nvSpPr>
        <p:spPr>
          <a:xfrm>
            <a:off x="8382000" y="6481763"/>
            <a:ext cx="609600" cy="365125"/>
          </a:xfrm>
        </p:spPr>
        <p:txBody>
          <a:bodyPr/>
          <a:lstStyle>
            <a:lvl1pPr>
              <a:defRPr/>
            </a:lvl1pPr>
          </a:lstStyle>
          <a:p>
            <a:fld id="{A710C3AC-2753-431F-B300-29CC644D809A}" type="slidenum">
              <a:rPr lang="en-US"/>
              <a:pPr/>
              <a:t>‹#›</a:t>
            </a:fld>
            <a:endParaRPr lang="en-US"/>
          </a:p>
        </p:txBody>
      </p:sp>
    </p:spTree>
    <p:extLst>
      <p:ext uri="{BB962C8B-B14F-4D97-AF65-F5344CB8AC3E}">
        <p14:creationId xmlns:p14="http://schemas.microsoft.com/office/powerpoint/2010/main" val="137277306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2189212E-7EEF-474E-BAD5-E690FB6C06C3}" type="slidenum">
              <a:rPr lang="en-US"/>
              <a:pPr/>
              <a:t>‹#›</a:t>
            </a:fld>
            <a:endParaRPr lang="en-US"/>
          </a:p>
        </p:txBody>
      </p:sp>
    </p:spTree>
    <p:extLst>
      <p:ext uri="{BB962C8B-B14F-4D97-AF65-F5344CB8AC3E}">
        <p14:creationId xmlns:p14="http://schemas.microsoft.com/office/powerpoint/2010/main" val="34992309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1_Custom Layou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GB"/>
          </a:p>
        </p:txBody>
      </p:sp>
      <p:sp>
        <p:nvSpPr>
          <p:cNvPr id="3" name="Footer Placeholder 4"/>
          <p:cNvSpPr>
            <a:spLocks noGrp="1"/>
          </p:cNvSpPr>
          <p:nvPr>
            <p:ph type="ftr" sz="quarter" idx="10"/>
          </p:nvPr>
        </p:nvSpPr>
        <p:spPr/>
        <p:txBody>
          <a:bodyPr/>
          <a:lstStyle>
            <a:lvl1pPr>
              <a:defRPr/>
            </a:lvl1pPr>
          </a:lstStyle>
          <a:p>
            <a:pPr>
              <a:defRPr/>
            </a:pPr>
            <a:r>
              <a:rPr lang="en-US"/>
              <a:t>Rapid Response Teams Training</a:t>
            </a:r>
          </a:p>
        </p:txBody>
      </p:sp>
      <p:sp>
        <p:nvSpPr>
          <p:cNvPr id="4" name="Slide Number Placeholder 5"/>
          <p:cNvSpPr>
            <a:spLocks noGrp="1"/>
          </p:cNvSpPr>
          <p:nvPr>
            <p:ph type="sldNum" sz="quarter" idx="11"/>
          </p:nvPr>
        </p:nvSpPr>
        <p:spPr/>
        <p:txBody>
          <a:bodyPr/>
          <a:lstStyle>
            <a:lvl1pPr>
              <a:defRPr/>
            </a:lvl1pPr>
          </a:lstStyle>
          <a:p>
            <a:fld id="{F3DD2E3D-E5A4-4523-9208-FA5290DDA112}" type="slidenum">
              <a:rPr lang="en-US"/>
              <a:pPr/>
              <a:t>‹#›</a:t>
            </a:fld>
            <a:endParaRPr lang="en-US"/>
          </a:p>
        </p:txBody>
      </p:sp>
    </p:spTree>
    <p:extLst>
      <p:ext uri="{BB962C8B-B14F-4D97-AF65-F5344CB8AC3E}">
        <p14:creationId xmlns:p14="http://schemas.microsoft.com/office/powerpoint/2010/main" val="32453341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Footer Placeholder 4"/>
          <p:cNvSpPr>
            <a:spLocks noGrp="1"/>
          </p:cNvSpPr>
          <p:nvPr>
            <p:ph type="ftr" sz="quarter" idx="10"/>
          </p:nvPr>
        </p:nvSpPr>
        <p:spPr/>
        <p:txBody>
          <a:bodyPr/>
          <a:lstStyle>
            <a:lvl1pPr>
              <a:defRPr smtClean="0"/>
            </a:lvl1pPr>
          </a:lstStyle>
          <a:p>
            <a:endParaRPr lang="en-US"/>
          </a:p>
        </p:txBody>
      </p:sp>
      <p:sp>
        <p:nvSpPr>
          <p:cNvPr id="8" name="Slide Number Placeholder 5"/>
          <p:cNvSpPr>
            <a:spLocks noGrp="1"/>
          </p:cNvSpPr>
          <p:nvPr>
            <p:ph type="sldNum" sz="quarter" idx="11"/>
          </p:nvPr>
        </p:nvSpPr>
        <p:spPr/>
        <p:txBody>
          <a:bodyPr/>
          <a:lstStyle>
            <a:lvl1pPr>
              <a:defRPr/>
            </a:lvl1pPr>
          </a:lstStyle>
          <a:p>
            <a:fld id="{49D5047A-0E25-4095-99E5-D461DD111D74}" type="slidenum">
              <a:rPr lang="en-US"/>
              <a:pPr/>
              <a:t>‹#›</a:t>
            </a:fld>
            <a:endParaRPr lang="en-US"/>
          </a:p>
        </p:txBody>
      </p:sp>
    </p:spTree>
    <p:extLst>
      <p:ext uri="{BB962C8B-B14F-4D97-AF65-F5344CB8AC3E}">
        <p14:creationId xmlns:p14="http://schemas.microsoft.com/office/powerpoint/2010/main" val="357901809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Footer Placeholder 4"/>
          <p:cNvSpPr>
            <a:spLocks noGrp="1"/>
          </p:cNvSpPr>
          <p:nvPr>
            <p:ph type="ftr" sz="quarter" idx="10"/>
          </p:nvPr>
        </p:nvSpPr>
        <p:spPr/>
        <p:txBody>
          <a:bodyPr/>
          <a:lstStyle>
            <a:lvl1pPr>
              <a:defRPr smtClean="0"/>
            </a:lvl1pPr>
          </a:lstStyle>
          <a:p>
            <a:endParaRPr lang="en-US"/>
          </a:p>
        </p:txBody>
      </p:sp>
      <p:sp>
        <p:nvSpPr>
          <p:cNvPr id="4" name="Slide Number Placeholder 5"/>
          <p:cNvSpPr>
            <a:spLocks noGrp="1"/>
          </p:cNvSpPr>
          <p:nvPr>
            <p:ph type="sldNum" sz="quarter" idx="11"/>
          </p:nvPr>
        </p:nvSpPr>
        <p:spPr/>
        <p:txBody>
          <a:bodyPr/>
          <a:lstStyle>
            <a:lvl1pPr>
              <a:defRPr/>
            </a:lvl1pPr>
          </a:lstStyle>
          <a:p>
            <a:fld id="{3E9BC9DD-E369-4672-B478-B546514F658F}" type="slidenum">
              <a:rPr lang="en-US"/>
              <a:pPr/>
              <a:t>‹#›</a:t>
            </a:fld>
            <a:endParaRPr lang="en-US"/>
          </a:p>
        </p:txBody>
      </p:sp>
    </p:spTree>
    <p:extLst>
      <p:ext uri="{BB962C8B-B14F-4D97-AF65-F5344CB8AC3E}">
        <p14:creationId xmlns:p14="http://schemas.microsoft.com/office/powerpoint/2010/main" val="132799925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Footer Placeholder 4"/>
          <p:cNvSpPr>
            <a:spLocks noGrp="1"/>
          </p:cNvSpPr>
          <p:nvPr>
            <p:ph type="ftr" sz="quarter" idx="10"/>
          </p:nvPr>
        </p:nvSpPr>
        <p:spPr/>
        <p:txBody>
          <a:bodyPr/>
          <a:lstStyle>
            <a:lvl1pPr>
              <a:defRPr smtClean="0"/>
            </a:lvl1pPr>
          </a:lstStyle>
          <a:p>
            <a:endParaRPr lang="en-US"/>
          </a:p>
        </p:txBody>
      </p:sp>
      <p:sp>
        <p:nvSpPr>
          <p:cNvPr id="3" name="Slide Number Placeholder 5"/>
          <p:cNvSpPr>
            <a:spLocks noGrp="1"/>
          </p:cNvSpPr>
          <p:nvPr>
            <p:ph type="sldNum" sz="quarter" idx="11"/>
          </p:nvPr>
        </p:nvSpPr>
        <p:spPr/>
        <p:txBody>
          <a:bodyPr/>
          <a:lstStyle>
            <a:lvl1pPr>
              <a:defRPr/>
            </a:lvl1pPr>
          </a:lstStyle>
          <a:p>
            <a:fld id="{E1718731-5FE6-492D-BD72-52B453B01C98}" type="slidenum">
              <a:rPr lang="en-US"/>
              <a:pPr/>
              <a:t>‹#›</a:t>
            </a:fld>
            <a:endParaRPr lang="en-US"/>
          </a:p>
        </p:txBody>
      </p:sp>
    </p:spTree>
    <p:extLst>
      <p:ext uri="{BB962C8B-B14F-4D97-AF65-F5344CB8AC3E}">
        <p14:creationId xmlns:p14="http://schemas.microsoft.com/office/powerpoint/2010/main" val="225531989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Footer Placeholder 4"/>
          <p:cNvSpPr>
            <a:spLocks noGrp="1"/>
          </p:cNvSpPr>
          <p:nvPr>
            <p:ph type="ftr" sz="quarter" idx="10"/>
          </p:nvPr>
        </p:nvSpPr>
        <p:spPr/>
        <p:txBody>
          <a:bodyPr/>
          <a:lstStyle>
            <a:lvl1pPr>
              <a:defRPr smtClean="0"/>
            </a:lvl1pPr>
          </a:lstStyle>
          <a:p>
            <a:endParaRPr lang="en-US"/>
          </a:p>
        </p:txBody>
      </p:sp>
      <p:sp>
        <p:nvSpPr>
          <p:cNvPr id="6" name="Slide Number Placeholder 5"/>
          <p:cNvSpPr>
            <a:spLocks noGrp="1"/>
          </p:cNvSpPr>
          <p:nvPr>
            <p:ph type="sldNum" sz="quarter" idx="11"/>
          </p:nvPr>
        </p:nvSpPr>
        <p:spPr/>
        <p:txBody>
          <a:bodyPr/>
          <a:lstStyle>
            <a:lvl1pPr>
              <a:defRPr/>
            </a:lvl1pPr>
          </a:lstStyle>
          <a:p>
            <a:fld id="{165ABD8E-E64D-4F34-8682-135332093944}" type="slidenum">
              <a:rPr lang="en-US"/>
              <a:pPr/>
              <a:t>‹#›</a:t>
            </a:fld>
            <a:endParaRPr lang="en-US"/>
          </a:p>
        </p:txBody>
      </p:sp>
    </p:spTree>
    <p:extLst>
      <p:ext uri="{BB962C8B-B14F-4D97-AF65-F5344CB8AC3E}">
        <p14:creationId xmlns:p14="http://schemas.microsoft.com/office/powerpoint/2010/main" val="422803447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pn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21.xml"/><Relationship Id="rId3" Type="http://schemas.openxmlformats.org/officeDocument/2006/relationships/slideLayout" Target="../slideLayouts/slideLayout16.xml"/><Relationship Id="rId7" Type="http://schemas.openxmlformats.org/officeDocument/2006/relationships/slideLayout" Target="../slideLayouts/slideLayout20.xml"/><Relationship Id="rId12" Type="http://schemas.openxmlformats.org/officeDocument/2006/relationships/theme" Target="../theme/theme2.xml"/><Relationship Id="rId2" Type="http://schemas.openxmlformats.org/officeDocument/2006/relationships/slideLayout" Target="../slideLayouts/slideLayout15.xml"/><Relationship Id="rId1" Type="http://schemas.openxmlformats.org/officeDocument/2006/relationships/slideLayout" Target="../slideLayouts/slideLayout14.xml"/><Relationship Id="rId6" Type="http://schemas.openxmlformats.org/officeDocument/2006/relationships/slideLayout" Target="../slideLayouts/slideLayout19.xml"/><Relationship Id="rId11" Type="http://schemas.openxmlformats.org/officeDocument/2006/relationships/slideLayout" Target="../slideLayouts/slideLayout24.xml"/><Relationship Id="rId5" Type="http://schemas.openxmlformats.org/officeDocument/2006/relationships/slideLayout" Target="../slideLayouts/slideLayout18.xml"/><Relationship Id="rId10" Type="http://schemas.openxmlformats.org/officeDocument/2006/relationships/slideLayout" Target="../slideLayouts/slideLayout23.xml"/><Relationship Id="rId4" Type="http://schemas.openxmlformats.org/officeDocument/2006/relationships/slideLayout" Target="../slideLayouts/slideLayout17.xml"/><Relationship Id="rId9"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1026" name="Title Placeholder 1"/>
          <p:cNvSpPr>
            <a:spLocks noGrp="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t>Click to edit Master title style</a:t>
            </a:r>
          </a:p>
        </p:txBody>
      </p:sp>
      <p:sp>
        <p:nvSpPr>
          <p:cNvPr id="1027" name="Text Placeholder 2"/>
          <p:cNvSpPr>
            <a:spLocks noGrp="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Footer Placeholder 4"/>
          <p:cNvSpPr>
            <a:spLocks noGrp="1"/>
          </p:cNvSpPr>
          <p:nvPr>
            <p:ph type="ftr" sz="quarter" idx="3"/>
          </p:nvPr>
        </p:nvSpPr>
        <p:spPr>
          <a:xfrm>
            <a:off x="2133600" y="6356350"/>
            <a:ext cx="4648200" cy="365125"/>
          </a:xfrm>
          <a:prstGeom prst="rect">
            <a:avLst/>
          </a:prstGeom>
        </p:spPr>
        <p:txBody>
          <a:bodyPr vert="horz" wrap="square" lIns="91440" tIns="45720" rIns="91440" bIns="45720" numCol="1" anchor="ctr" anchorCtr="0" compatLnSpc="1">
            <a:prstTxWarp prst="textNoShape">
              <a:avLst/>
            </a:prstTxWarp>
          </a:bodyPr>
          <a:lstStyle>
            <a:lvl1pPr algn="ctr">
              <a:defRPr sz="1200">
                <a:solidFill>
                  <a:srgbClr val="898989"/>
                </a:solidFill>
              </a:defRPr>
            </a:lvl1pPr>
          </a:lstStyle>
          <a:p>
            <a:pPr>
              <a:defRPr/>
            </a:pPr>
            <a:r>
              <a:rPr lang="en-US"/>
              <a:t>Rapid Response Teams Training</a:t>
            </a:r>
          </a:p>
        </p:txBody>
      </p:sp>
      <p:sp>
        <p:nvSpPr>
          <p:cNvPr id="6" name="Slide Number Placeholder 5"/>
          <p:cNvSpPr>
            <a:spLocks noGrp="1"/>
          </p:cNvSpPr>
          <p:nvPr>
            <p:ph type="sldNum" sz="quarter" idx="4"/>
          </p:nvPr>
        </p:nvSpPr>
        <p:spPr>
          <a:xfrm>
            <a:off x="8502650" y="6481763"/>
            <a:ext cx="609600" cy="365125"/>
          </a:xfrm>
          <a:prstGeom prst="rect">
            <a:avLst/>
          </a:prstGeom>
        </p:spPr>
        <p:txBody>
          <a:bodyPr vert="horz" wrap="square" lIns="91440" tIns="45720" rIns="91440" bIns="45720" numCol="1" anchor="ctr" anchorCtr="0" compatLnSpc="1">
            <a:prstTxWarp prst="textNoShape">
              <a:avLst/>
            </a:prstTxWarp>
          </a:bodyPr>
          <a:lstStyle>
            <a:lvl1pPr algn="r">
              <a:defRPr sz="1200">
                <a:solidFill>
                  <a:srgbClr val="898989"/>
                </a:solidFill>
              </a:defRPr>
            </a:lvl1pPr>
          </a:lstStyle>
          <a:p>
            <a:fld id="{264479D6-E1AD-4E5B-A4F8-2E59461ED891}" type="slidenum">
              <a:rPr lang="en-US"/>
              <a:pPr/>
              <a:t>‹#›</a:t>
            </a:fld>
            <a:endParaRPr lang="en-US"/>
          </a:p>
        </p:txBody>
      </p:sp>
      <p:sp>
        <p:nvSpPr>
          <p:cNvPr id="7" name="Subtitle 2"/>
          <p:cNvSpPr txBox="1">
            <a:spLocks/>
          </p:cNvSpPr>
          <p:nvPr userDrawn="1"/>
        </p:nvSpPr>
        <p:spPr>
          <a:xfrm>
            <a:off x="2209800" y="6176963"/>
            <a:ext cx="4267200" cy="304800"/>
          </a:xfrm>
          <a:prstGeom prst="rect">
            <a:avLst/>
          </a:prstGeom>
        </p:spPr>
        <p:txBody>
          <a:bodyPr/>
          <a:lstStyle>
            <a:lvl1pPr marL="0" indent="0" algn="ctr" rtl="0" eaLnBrk="0" fontAlgn="base" hangingPunct="0">
              <a:spcBef>
                <a:spcPct val="20000"/>
              </a:spcBef>
              <a:spcAft>
                <a:spcPct val="0"/>
              </a:spcAft>
              <a:buFont typeface="Arial" charset="0"/>
              <a:buNone/>
              <a:defRPr sz="3200" kern="1200">
                <a:solidFill>
                  <a:schemeClr val="bg1"/>
                </a:solidFill>
                <a:latin typeface="Calibri"/>
                <a:ea typeface="+mn-ea"/>
                <a:cs typeface="Calibri"/>
                <a:sym typeface="Calibri"/>
              </a:defRPr>
            </a:lvl1pPr>
            <a:lvl2pPr marL="457200" indent="0" algn="ctr" rtl="0" eaLnBrk="0" fontAlgn="base" hangingPunct="0">
              <a:spcBef>
                <a:spcPct val="20000"/>
              </a:spcBef>
              <a:spcAft>
                <a:spcPct val="0"/>
              </a:spcAft>
              <a:buFont typeface="Arial" charset="0"/>
              <a:buNone/>
              <a:defRPr sz="2800" kern="1200">
                <a:solidFill>
                  <a:schemeClr val="tx1">
                    <a:tint val="75000"/>
                  </a:schemeClr>
                </a:solidFill>
                <a:latin typeface="Arial" pitchFamily="34" charset="0"/>
                <a:ea typeface="+mn-ea"/>
                <a:cs typeface="Arial" pitchFamily="34" charset="0"/>
              </a:defRPr>
            </a:lvl2pPr>
            <a:lvl3pPr marL="914400" indent="0" algn="ctr" rtl="0" eaLnBrk="0" fontAlgn="base" hangingPunct="0">
              <a:spcBef>
                <a:spcPct val="20000"/>
              </a:spcBef>
              <a:spcAft>
                <a:spcPct val="0"/>
              </a:spcAft>
              <a:buFont typeface="Arial" charset="0"/>
              <a:buNone/>
              <a:defRPr sz="2400" kern="1200">
                <a:solidFill>
                  <a:schemeClr val="tx1">
                    <a:tint val="75000"/>
                  </a:schemeClr>
                </a:solidFill>
                <a:latin typeface="Arial" pitchFamily="34" charset="0"/>
                <a:ea typeface="+mn-ea"/>
                <a:cs typeface="Arial" pitchFamily="34" charset="0"/>
              </a:defRPr>
            </a:lvl3pPr>
            <a:lvl4pPr marL="13716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4pPr>
            <a:lvl5pPr marL="1828800" indent="0" algn="ctr" rtl="0" eaLnBrk="0" fontAlgn="base" hangingPunct="0">
              <a:spcBef>
                <a:spcPct val="20000"/>
              </a:spcBef>
              <a:spcAft>
                <a:spcPct val="0"/>
              </a:spcAft>
              <a:buFont typeface="Arial" charset="0"/>
              <a:buNone/>
              <a:defRPr sz="2000" kern="1200">
                <a:solidFill>
                  <a:schemeClr val="tx1">
                    <a:tint val="75000"/>
                  </a:schemeClr>
                </a:solidFill>
                <a:latin typeface="Arial" pitchFamily="34" charset="0"/>
                <a:ea typeface="+mn-ea"/>
                <a:cs typeface="Arial" pitchFamily="34" charset="0"/>
              </a:defRPr>
            </a:lvl5pPr>
            <a:lvl6pPr marL="22860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6pPr>
            <a:lvl7pPr marL="27432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7pPr>
            <a:lvl8pPr marL="32004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8pPr>
            <a:lvl9pPr marL="3657600" indent="0" algn="ctr" defTabSz="914400" rtl="0" eaLnBrk="1" latinLnBrk="0" hangingPunct="1">
              <a:spcBef>
                <a:spcPct val="20000"/>
              </a:spcBef>
              <a:buFont typeface="Arial" pitchFamily="34" charset="0"/>
              <a:buNone/>
              <a:defRPr sz="2000" kern="1200">
                <a:solidFill>
                  <a:schemeClr val="tx1">
                    <a:tint val="75000"/>
                  </a:schemeClr>
                </a:solidFill>
                <a:latin typeface="+mn-lt"/>
                <a:ea typeface="+mn-ea"/>
                <a:cs typeface="+mn-cs"/>
              </a:defRPr>
            </a:lvl9pPr>
          </a:lstStyle>
          <a:p>
            <a:pPr>
              <a:defRPr>
                <a:solidFill>
                  <a:srgbClr val="FFFFFF"/>
                </a:solidFill>
                <a:latin typeface="Calibri"/>
                <a:ea typeface="Calibri"/>
                <a:cs typeface="Calibri"/>
                <a:sym typeface="Calibri"/>
              </a:defRPr>
            </a:pPr>
            <a:r>
              <a:rPr lang="fr-FR" sz="1400">
                <a:solidFill>
                  <a:srgbClr val="FFFFFF"/>
                </a:solidFill>
                <a:ea typeface="Calibri"/>
              </a:rPr>
              <a:t>Rapid Response Teams Training</a:t>
            </a:r>
            <a:endParaRPr lang="fr-FR" sz="1400" dirty="0">
              <a:solidFill>
                <a:srgbClr val="FFFFFF"/>
              </a:solidFill>
              <a:ea typeface="Calibri"/>
            </a:endParaRPr>
          </a:p>
        </p:txBody>
      </p:sp>
      <p:sp>
        <p:nvSpPr>
          <p:cNvPr id="1031" name="Shape 148"/>
          <p:cNvSpPr>
            <a:spLocks noChangeArrowheads="1"/>
          </p:cNvSpPr>
          <p:nvPr userDrawn="1"/>
        </p:nvSpPr>
        <p:spPr bwMode="auto">
          <a:xfrm>
            <a:off x="0" y="6096000"/>
            <a:ext cx="9144000" cy="762000"/>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pPr algn="ctr"/>
            <a:endParaRPr lang="en-US" sz="1400">
              <a:solidFill>
                <a:srgbClr val="FFFFFF"/>
              </a:solidFill>
              <a:cs typeface="Calibri" pitchFamily="34" charset="0"/>
              <a:sym typeface="Calibri" pitchFamily="34" charset="0"/>
            </a:endParaRPr>
          </a:p>
        </p:txBody>
      </p:sp>
      <p:sp>
        <p:nvSpPr>
          <p:cNvPr id="9" name="Slide Number Placeholder 5"/>
          <p:cNvSpPr txBox="1">
            <a:spLocks/>
          </p:cNvSpPr>
          <p:nvPr userDrawn="1"/>
        </p:nvSpPr>
        <p:spPr>
          <a:xfrm>
            <a:off x="8686800" y="6481763"/>
            <a:ext cx="609600" cy="365125"/>
          </a:xfrm>
          <a:prstGeom prst="rect">
            <a:avLst/>
          </a:prstGeom>
        </p:spPr>
        <p:txBody>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fld id="{450384FD-CC80-4B09-A768-218B646411B4}" type="slidenum">
              <a:rPr lang="en-US" sz="1600">
                <a:solidFill>
                  <a:schemeClr val="bg1"/>
                </a:solidFill>
              </a:rPr>
              <a:pPr eaLnBrk="1" hangingPunct="1"/>
              <a:t>‹#›</a:t>
            </a:fld>
            <a:endParaRPr lang="en-US" sz="1600">
              <a:solidFill>
                <a:schemeClr val="bg1"/>
              </a:solidFill>
            </a:endParaRPr>
          </a:p>
        </p:txBody>
      </p:sp>
      <p:grpSp>
        <p:nvGrpSpPr>
          <p:cNvPr id="1033" name="Group 147"/>
          <p:cNvGrpSpPr>
            <a:grpSpLocks noChangeAspect="1"/>
          </p:cNvGrpSpPr>
          <p:nvPr userDrawn="1"/>
        </p:nvGrpSpPr>
        <p:grpSpPr bwMode="auto">
          <a:xfrm>
            <a:off x="133350" y="6173788"/>
            <a:ext cx="1619250" cy="608012"/>
            <a:chOff x="0" y="0"/>
            <a:chExt cx="2838178" cy="923698"/>
          </a:xfrm>
        </p:grpSpPr>
        <p:sp>
          <p:nvSpPr>
            <p:cNvPr id="1035" name="Shape 145"/>
            <p:cNvSpPr>
              <a:spLocks noChangeArrowheads="1"/>
            </p:cNvSpPr>
            <p:nvPr/>
          </p:nvSpPr>
          <p:spPr bwMode="auto">
            <a:xfrm>
              <a:off x="0" y="0"/>
              <a:ext cx="2838179" cy="923699"/>
            </a:xfrm>
            <a:prstGeom prst="rect">
              <a:avLst/>
            </a:prstGeom>
            <a:solidFill>
              <a:srgbClr val="0070C0"/>
            </a:solidFill>
            <a:ln>
              <a:noFill/>
            </a:ln>
            <a:extLst>
              <a:ext uri="{91240B29-F687-4F45-9708-019B960494DF}">
                <a14:hiddenLine xmlns:a14="http://schemas.microsoft.com/office/drawing/2010/main" w="12700">
                  <a:solidFill>
                    <a:srgbClr val="000000"/>
                  </a:solidFill>
                  <a:miter lim="400000"/>
                  <a:headEnd/>
                  <a:tailEnd/>
                </a14:hiddenLine>
              </a:ext>
            </a:extLst>
          </p:spPr>
          <p:txBody>
            <a:bodyPr lIns="0" tIns="0" rIns="0" bIns="0" anchor="ctr"/>
            <a:lstStyle/>
            <a:p>
              <a:endParaRPr lang="en-US">
                <a:cs typeface="Calibri" pitchFamily="34" charset="0"/>
                <a:sym typeface="Calibri" pitchFamily="34" charset="0"/>
              </a:endParaRPr>
            </a:p>
          </p:txBody>
        </p:sp>
        <p:pic>
          <p:nvPicPr>
            <p:cNvPr id="1036" name="image1.png"/>
            <p:cNvPicPr>
              <a:picLocks noChangeAspect="1" noChangeArrowheads="1"/>
            </p:cNvPicPr>
            <p:nvPr/>
          </p:nvPicPr>
          <p:blipFill>
            <a:blip r:embed="rId15" cstate="print">
              <a:extLst>
                <a:ext uri="{28A0092B-C50C-407E-A947-70E740481C1C}">
                  <a14:useLocalDpi xmlns:a14="http://schemas.microsoft.com/office/drawing/2010/main" val="0"/>
                </a:ext>
              </a:extLst>
            </a:blip>
            <a:srcRect/>
            <a:stretch>
              <a:fillRect/>
            </a:stretch>
          </p:blipFill>
          <p:spPr bwMode="auto">
            <a:xfrm>
              <a:off x="0" y="0"/>
              <a:ext cx="2838179" cy="923699"/>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a:solidFill>
                    <a:srgbClr val="000000"/>
                  </a:solidFill>
                  <a:miter lim="400000"/>
                  <a:headEnd/>
                  <a:tailEnd/>
                </a14:hiddenLine>
              </a:ext>
            </a:extLst>
          </p:spPr>
        </p:pic>
      </p:grpSp>
      <p:sp>
        <p:nvSpPr>
          <p:cNvPr id="1034" name="TextBox 12"/>
          <p:cNvSpPr txBox="1">
            <a:spLocks noChangeArrowheads="1"/>
          </p:cNvSpPr>
          <p:nvPr userDrawn="1"/>
        </p:nvSpPr>
        <p:spPr bwMode="auto">
          <a:xfrm>
            <a:off x="2057400" y="6478588"/>
            <a:ext cx="2008188" cy="2762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a:spAutoFit/>
          </a:bodyPr>
          <a:lstStyle>
            <a:lvl1pPr eaLnBrk="0" hangingPunct="0">
              <a:defRPr>
                <a:solidFill>
                  <a:schemeClr val="tx1"/>
                </a:solidFill>
                <a:latin typeface="Calibri" pitchFamily="34" charset="0"/>
                <a:cs typeface="Arial" charset="0"/>
              </a:defRPr>
            </a:lvl1pPr>
            <a:lvl2pPr marL="742950" indent="-285750" eaLnBrk="0" hangingPunct="0">
              <a:defRPr>
                <a:solidFill>
                  <a:schemeClr val="tx1"/>
                </a:solidFill>
                <a:latin typeface="Calibri" pitchFamily="34" charset="0"/>
                <a:cs typeface="Arial" charset="0"/>
              </a:defRPr>
            </a:lvl2pPr>
            <a:lvl3pPr marL="1143000" indent="-228600" eaLnBrk="0" hangingPunct="0">
              <a:defRPr>
                <a:solidFill>
                  <a:schemeClr val="tx1"/>
                </a:solidFill>
                <a:latin typeface="Calibri" pitchFamily="34" charset="0"/>
                <a:cs typeface="Arial" charset="0"/>
              </a:defRPr>
            </a:lvl3pPr>
            <a:lvl4pPr marL="1600200" indent="-228600" eaLnBrk="0" hangingPunct="0">
              <a:defRPr>
                <a:solidFill>
                  <a:schemeClr val="tx1"/>
                </a:solidFill>
                <a:latin typeface="Calibri" pitchFamily="34" charset="0"/>
                <a:cs typeface="Arial" charset="0"/>
              </a:defRPr>
            </a:lvl4pPr>
            <a:lvl5pPr marL="2057400" indent="-228600" eaLnBrk="0" hangingPunct="0">
              <a:defRPr>
                <a:solidFill>
                  <a:schemeClr val="tx1"/>
                </a:solidFill>
                <a:latin typeface="Calibri" pitchFamily="34" charset="0"/>
                <a:cs typeface="Arial" charset="0"/>
              </a:defRPr>
            </a:lvl5pPr>
            <a:lvl6pPr marL="2514600" indent="-228600" eaLnBrk="0" fontAlgn="base" hangingPunct="0">
              <a:spcBef>
                <a:spcPct val="0"/>
              </a:spcBef>
              <a:spcAft>
                <a:spcPct val="0"/>
              </a:spcAft>
              <a:defRPr>
                <a:solidFill>
                  <a:schemeClr val="tx1"/>
                </a:solidFill>
                <a:latin typeface="Calibri" pitchFamily="34" charset="0"/>
                <a:cs typeface="Arial" charset="0"/>
              </a:defRPr>
            </a:lvl6pPr>
            <a:lvl7pPr marL="2971800" indent="-228600" eaLnBrk="0" fontAlgn="base" hangingPunct="0">
              <a:spcBef>
                <a:spcPct val="0"/>
              </a:spcBef>
              <a:spcAft>
                <a:spcPct val="0"/>
              </a:spcAft>
              <a:defRPr>
                <a:solidFill>
                  <a:schemeClr val="tx1"/>
                </a:solidFill>
                <a:latin typeface="Calibri" pitchFamily="34" charset="0"/>
                <a:cs typeface="Arial" charset="0"/>
              </a:defRPr>
            </a:lvl7pPr>
            <a:lvl8pPr marL="3429000" indent="-228600" eaLnBrk="0" fontAlgn="base" hangingPunct="0">
              <a:spcBef>
                <a:spcPct val="0"/>
              </a:spcBef>
              <a:spcAft>
                <a:spcPct val="0"/>
              </a:spcAft>
              <a:defRPr>
                <a:solidFill>
                  <a:schemeClr val="tx1"/>
                </a:solidFill>
                <a:latin typeface="Calibri" pitchFamily="34" charset="0"/>
                <a:cs typeface="Arial" charset="0"/>
              </a:defRPr>
            </a:lvl8pPr>
            <a:lvl9pPr marL="3886200" indent="-228600" eaLnBrk="0" fontAlgn="base" hangingPunct="0">
              <a:spcBef>
                <a:spcPct val="0"/>
              </a:spcBef>
              <a:spcAft>
                <a:spcPct val="0"/>
              </a:spcAft>
              <a:defRPr>
                <a:solidFill>
                  <a:schemeClr val="tx1"/>
                </a:solidFill>
                <a:latin typeface="Calibri" pitchFamily="34" charset="0"/>
                <a:cs typeface="Arial" charset="0"/>
              </a:defRPr>
            </a:lvl9pPr>
          </a:lstStyle>
          <a:p>
            <a:pPr eaLnBrk="1" hangingPunct="1"/>
            <a:r>
              <a:rPr lang="fr-FR" sz="1200">
                <a:solidFill>
                  <a:schemeClr val="bg1"/>
                </a:solidFill>
                <a:latin typeface="Arial Narrow" pitchFamily="34" charset="0"/>
              </a:rPr>
              <a:t>Rapid Response Teams Training</a:t>
            </a:r>
            <a:endParaRPr lang="en-GB" sz="1200">
              <a:solidFill>
                <a:schemeClr val="bg1"/>
              </a:solidFill>
              <a:latin typeface="Arial Narrow" pitchFamily="34" charset="0"/>
            </a:endParaRPr>
          </a:p>
        </p:txBody>
      </p:sp>
    </p:spTree>
    <p:extLst>
      <p:ext uri="{BB962C8B-B14F-4D97-AF65-F5344CB8AC3E}">
        <p14:creationId xmlns:p14="http://schemas.microsoft.com/office/powerpoint/2010/main" val="1638781020"/>
      </p:ext>
    </p:extLst>
  </p:cSld>
  <p:clrMap bg1="lt1" tx1="dk1" bg2="lt2" tx2="dk2" accent1="accent1" accent2="accent2" accent3="accent3" accent4="accent4" accent5="accent5" accent6="accent6" hlink="hlink" folHlink="folHlink"/>
  <p:sldLayoutIdLst>
    <p:sldLayoutId id="2147483859" r:id="rId1"/>
    <p:sldLayoutId id="2147483860" r:id="rId2"/>
    <p:sldLayoutId id="2147483861" r:id="rId3"/>
    <p:sldLayoutId id="2147483862" r:id="rId4"/>
    <p:sldLayoutId id="2147483863" r:id="rId5"/>
    <p:sldLayoutId id="2147483864" r:id="rId6"/>
    <p:sldLayoutId id="2147483865" r:id="rId7"/>
    <p:sldLayoutId id="2147483866" r:id="rId8"/>
    <p:sldLayoutId id="2147483867" r:id="rId9"/>
    <p:sldLayoutId id="2147483868" r:id="rId10"/>
    <p:sldLayoutId id="2147483869" r:id="rId11"/>
    <p:sldLayoutId id="2147483870" r:id="rId12"/>
    <p:sldLayoutId id="2147483871" r:id="rId13"/>
  </p:sldLayoutIdLst>
  <p:txStyles>
    <p:titleStyle>
      <a:lvl1pPr algn="ctr" rtl="0" eaLnBrk="0" fontAlgn="base" hangingPunct="0">
        <a:spcBef>
          <a:spcPct val="0"/>
        </a:spcBef>
        <a:spcAft>
          <a:spcPct val="0"/>
        </a:spcAft>
        <a:defRPr sz="4400" kern="1200">
          <a:solidFill>
            <a:srgbClr val="632523"/>
          </a:solidFill>
          <a:latin typeface="Arial" pitchFamily="34" charset="0"/>
          <a:ea typeface="+mj-ea"/>
          <a:cs typeface="Arial" pitchFamily="34" charset="0"/>
        </a:defRPr>
      </a:lvl1pPr>
      <a:lvl2pPr algn="ctr" rtl="0" eaLnBrk="0" fontAlgn="base" hangingPunct="0">
        <a:spcBef>
          <a:spcPct val="0"/>
        </a:spcBef>
        <a:spcAft>
          <a:spcPct val="0"/>
        </a:spcAft>
        <a:defRPr sz="4400">
          <a:solidFill>
            <a:srgbClr val="632523"/>
          </a:solidFill>
          <a:latin typeface="Arial" charset="0"/>
          <a:cs typeface="Arial" charset="0"/>
        </a:defRPr>
      </a:lvl2pPr>
      <a:lvl3pPr algn="ctr" rtl="0" eaLnBrk="0" fontAlgn="base" hangingPunct="0">
        <a:spcBef>
          <a:spcPct val="0"/>
        </a:spcBef>
        <a:spcAft>
          <a:spcPct val="0"/>
        </a:spcAft>
        <a:defRPr sz="4400">
          <a:solidFill>
            <a:srgbClr val="632523"/>
          </a:solidFill>
          <a:latin typeface="Arial" charset="0"/>
          <a:cs typeface="Arial" charset="0"/>
        </a:defRPr>
      </a:lvl3pPr>
      <a:lvl4pPr algn="ctr" rtl="0" eaLnBrk="0" fontAlgn="base" hangingPunct="0">
        <a:spcBef>
          <a:spcPct val="0"/>
        </a:spcBef>
        <a:spcAft>
          <a:spcPct val="0"/>
        </a:spcAft>
        <a:defRPr sz="4400">
          <a:solidFill>
            <a:srgbClr val="632523"/>
          </a:solidFill>
          <a:latin typeface="Arial" charset="0"/>
          <a:cs typeface="Arial" charset="0"/>
        </a:defRPr>
      </a:lvl4pPr>
      <a:lvl5pPr algn="ctr" rtl="0" eaLnBrk="0" fontAlgn="base" hangingPunct="0">
        <a:spcBef>
          <a:spcPct val="0"/>
        </a:spcBef>
        <a:spcAft>
          <a:spcPct val="0"/>
        </a:spcAft>
        <a:defRPr sz="4400">
          <a:solidFill>
            <a:srgbClr val="632523"/>
          </a:solidFill>
          <a:latin typeface="Arial" charset="0"/>
          <a:cs typeface="Arial" charset="0"/>
        </a:defRPr>
      </a:lvl5pPr>
      <a:lvl6pPr marL="457200" algn="ctr" rtl="0" fontAlgn="base">
        <a:spcBef>
          <a:spcPct val="0"/>
        </a:spcBef>
        <a:spcAft>
          <a:spcPct val="0"/>
        </a:spcAft>
        <a:defRPr sz="4400">
          <a:solidFill>
            <a:srgbClr val="632523"/>
          </a:solidFill>
          <a:latin typeface="Arial" charset="0"/>
          <a:cs typeface="Arial" charset="0"/>
        </a:defRPr>
      </a:lvl6pPr>
      <a:lvl7pPr marL="914400" algn="ctr" rtl="0" fontAlgn="base">
        <a:spcBef>
          <a:spcPct val="0"/>
        </a:spcBef>
        <a:spcAft>
          <a:spcPct val="0"/>
        </a:spcAft>
        <a:defRPr sz="4400">
          <a:solidFill>
            <a:srgbClr val="632523"/>
          </a:solidFill>
          <a:latin typeface="Arial" charset="0"/>
          <a:cs typeface="Arial" charset="0"/>
        </a:defRPr>
      </a:lvl7pPr>
      <a:lvl8pPr marL="1371600" algn="ctr" rtl="0" fontAlgn="base">
        <a:spcBef>
          <a:spcPct val="0"/>
        </a:spcBef>
        <a:spcAft>
          <a:spcPct val="0"/>
        </a:spcAft>
        <a:defRPr sz="4400">
          <a:solidFill>
            <a:srgbClr val="632523"/>
          </a:solidFill>
          <a:latin typeface="Arial" charset="0"/>
          <a:cs typeface="Arial" charset="0"/>
        </a:defRPr>
      </a:lvl8pPr>
      <a:lvl9pPr marL="1828800" algn="ctr" rtl="0" fontAlgn="base">
        <a:spcBef>
          <a:spcPct val="0"/>
        </a:spcBef>
        <a:spcAft>
          <a:spcPct val="0"/>
        </a:spcAft>
        <a:defRPr sz="4400">
          <a:solidFill>
            <a:srgbClr val="632523"/>
          </a:solidFill>
          <a:latin typeface="Arial" charset="0"/>
          <a:cs typeface="Arial" charset="0"/>
        </a:defRPr>
      </a:lvl9pPr>
    </p:titleStyle>
    <p:bodyStyle>
      <a:lvl1pPr marL="342900" indent="-342900" algn="l" rtl="0" eaLnBrk="0" fontAlgn="base" hangingPunct="0">
        <a:spcBef>
          <a:spcPct val="20000"/>
        </a:spcBef>
        <a:spcAft>
          <a:spcPct val="0"/>
        </a:spcAft>
        <a:buFont typeface="Arial" charset="0"/>
        <a:buChar char="•"/>
        <a:defRPr sz="3200" kern="1200">
          <a:solidFill>
            <a:srgbClr val="10253F"/>
          </a:solidFill>
          <a:latin typeface="Arial" pitchFamily="34" charset="0"/>
          <a:ea typeface="+mn-ea"/>
          <a:cs typeface="Arial" pitchFamily="34" charset="0"/>
        </a:defRPr>
      </a:lvl1pPr>
      <a:lvl2pPr marL="742950" indent="-285750" algn="l" rtl="0" eaLnBrk="0" fontAlgn="base" hangingPunct="0">
        <a:spcBef>
          <a:spcPct val="20000"/>
        </a:spcBef>
        <a:spcAft>
          <a:spcPct val="0"/>
        </a:spcAft>
        <a:buFont typeface="Arial" charset="0"/>
        <a:buChar char="–"/>
        <a:defRPr sz="2800" kern="1200">
          <a:solidFill>
            <a:srgbClr val="10253F"/>
          </a:solidFill>
          <a:latin typeface="Arial" pitchFamily="34" charset="0"/>
          <a:ea typeface="+mn-ea"/>
          <a:cs typeface="Arial" pitchFamily="34" charset="0"/>
        </a:defRPr>
      </a:lvl2pPr>
      <a:lvl3pPr marL="1143000" indent="-228600" algn="l" rtl="0" eaLnBrk="0" fontAlgn="base" hangingPunct="0">
        <a:spcBef>
          <a:spcPct val="20000"/>
        </a:spcBef>
        <a:spcAft>
          <a:spcPct val="0"/>
        </a:spcAft>
        <a:buFont typeface="Arial" charset="0"/>
        <a:buChar char="•"/>
        <a:defRPr sz="2400" kern="1200">
          <a:solidFill>
            <a:srgbClr val="10253F"/>
          </a:solidFill>
          <a:latin typeface="Arial" pitchFamily="34" charset="0"/>
          <a:ea typeface="+mn-ea"/>
          <a:cs typeface="Arial" pitchFamily="34" charset="0"/>
        </a:defRPr>
      </a:lvl3pPr>
      <a:lvl4pPr marL="16002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4pPr>
      <a:lvl5pPr marL="2057400" indent="-228600" algn="l" rtl="0" eaLnBrk="0" fontAlgn="base" hangingPunct="0">
        <a:spcBef>
          <a:spcPct val="20000"/>
        </a:spcBef>
        <a:spcAft>
          <a:spcPct val="0"/>
        </a:spcAft>
        <a:buFont typeface="Arial" charset="0"/>
        <a:buChar char="»"/>
        <a:defRPr sz="2000" kern="1200">
          <a:solidFill>
            <a:srgbClr val="10253F"/>
          </a:solidFill>
          <a:latin typeface="Arial" pitchFamily="34" charset="0"/>
          <a:ea typeface="+mn-ea"/>
          <a:cs typeface="Arial" pitchFamily="34" charset="0"/>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865D49C0-6CED-4A37-840B-B758A4F6529B}" type="datetimeFigureOut">
              <a:rPr lang="en-GB" smtClean="0"/>
              <a:t>17/05/2018</a:t>
            </a:fld>
            <a:endParaRPr lang="en-GB"/>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79DC2E0-DDD3-49AA-9B75-5E6C6771D44D}" type="slidenum">
              <a:rPr lang="en-GB" smtClean="0"/>
              <a:t>‹#›</a:t>
            </a:fld>
            <a:endParaRPr lang="en-GB"/>
          </a:p>
        </p:txBody>
      </p:sp>
    </p:spTree>
    <p:extLst>
      <p:ext uri="{BB962C8B-B14F-4D97-AF65-F5344CB8AC3E}">
        <p14:creationId xmlns:p14="http://schemas.microsoft.com/office/powerpoint/2010/main" val="2612518772"/>
      </p:ext>
    </p:extLst>
  </p:cSld>
  <p:clrMap bg1="lt1" tx1="dk1" bg2="lt2" tx2="dk2" accent1="accent1" accent2="accent2" accent3="accent3" accent4="accent4" accent5="accent5" accent6="accent6" hlink="hlink" folHlink="folHlink"/>
  <p:sldLayoutIdLst>
    <p:sldLayoutId id="2147483873" r:id="rId1"/>
    <p:sldLayoutId id="2147483874" r:id="rId2"/>
    <p:sldLayoutId id="2147483875" r:id="rId3"/>
    <p:sldLayoutId id="2147483876" r:id="rId4"/>
    <p:sldLayoutId id="2147483877" r:id="rId5"/>
    <p:sldLayoutId id="2147483878" r:id="rId6"/>
    <p:sldLayoutId id="2147483879" r:id="rId7"/>
    <p:sldLayoutId id="2147483880" r:id="rId8"/>
    <p:sldLayoutId id="2147483881" r:id="rId9"/>
    <p:sldLayoutId id="2147483882" r:id="rId10"/>
    <p:sldLayoutId id="2147483883"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0.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3" Type="http://schemas.openxmlformats.org/officeDocument/2006/relationships/hyperlink" Target="https://extranet.who.int/hslp" TargetMode="External"/><Relationship Id="rId2" Type="http://schemas.openxmlformats.org/officeDocument/2006/relationships/hyperlink" Target="https://extranet.who.int/hslp/?q=content/terms-use" TargetMode="External"/><Relationship Id="rId1" Type="http://schemas.openxmlformats.org/officeDocument/2006/relationships/slideLayout" Target="../slideLayouts/slideLayout3.xml"/><Relationship Id="rId4" Type="http://schemas.openxmlformats.org/officeDocument/2006/relationships/hyperlink" Target="mailto:ihrhrt@who.int"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2" name="Subtitle 2"/>
          <p:cNvSpPr>
            <a:spLocks noGrp="1"/>
          </p:cNvSpPr>
          <p:nvPr>
            <p:ph type="subTitle" idx="4294967295"/>
          </p:nvPr>
        </p:nvSpPr>
        <p:spPr>
          <a:xfrm>
            <a:off x="0" y="4581128"/>
            <a:ext cx="9144000" cy="648766"/>
          </a:xfrm>
          <a:solidFill>
            <a:schemeClr val="bg1"/>
          </a:solidFill>
        </p:spPr>
        <p:txBody>
          <a:bodyPr>
            <a:noAutofit/>
          </a:bodyPr>
          <a:lstStyle/>
          <a:p>
            <a:pPr marL="0" indent="0" algn="l" eaLnBrk="1" hangingPunct="1">
              <a:buNone/>
            </a:pPr>
            <a:r>
              <a:rPr lang="en-US" altLang="en-US" b="1" dirty="0">
                <a:solidFill>
                  <a:srgbClr val="002060"/>
                </a:solidFill>
                <a:latin typeface="Arial" panose="020B0604020202020204" pitchFamily="34" charset="0"/>
                <a:cs typeface="Arial" panose="020B0604020202020204" pitchFamily="34" charset="0"/>
              </a:rPr>
              <a:t>B9.3 Roleplay: Interview with a community radio</a:t>
            </a:r>
          </a:p>
          <a:p>
            <a:pPr marL="0" indent="0" algn="l" eaLnBrk="1" hangingPunct="1">
              <a:buNone/>
            </a:pPr>
            <a:r>
              <a:rPr lang="fr-FR" altLang="en-US" sz="2000" b="1" dirty="0">
                <a:solidFill>
                  <a:srgbClr val="002060"/>
                </a:solidFill>
                <a:latin typeface="Arial" panose="020B0604020202020204" pitchFamily="34" charset="0"/>
                <a:cs typeface="Arial" panose="020B0604020202020204" pitchFamily="34" charset="0"/>
              </a:rPr>
              <a:t>D</a:t>
            </a:r>
            <a:r>
              <a:rPr lang="en-US" altLang="en-US" sz="2000" b="1" dirty="0" err="1">
                <a:solidFill>
                  <a:srgbClr val="002060"/>
                </a:solidFill>
                <a:latin typeface="Arial" panose="020B0604020202020204" pitchFamily="34" charset="0"/>
                <a:cs typeface="Arial" panose="020B0604020202020204" pitchFamily="34" charset="0"/>
              </a:rPr>
              <a:t>uration</a:t>
            </a:r>
            <a:r>
              <a:rPr lang="en-US" altLang="en-US" sz="2000" b="1" dirty="0">
                <a:solidFill>
                  <a:srgbClr val="002060"/>
                </a:solidFill>
                <a:latin typeface="Arial" panose="020B0604020202020204" pitchFamily="34" charset="0"/>
                <a:cs typeface="Arial" panose="020B0604020202020204" pitchFamily="34" charset="0"/>
              </a:rPr>
              <a:t>: 45’</a:t>
            </a:r>
          </a:p>
        </p:txBody>
      </p:sp>
      <p:sp>
        <p:nvSpPr>
          <p:cNvPr id="7173" name="Title 1"/>
          <p:cNvSpPr>
            <a:spLocks noGrp="1"/>
          </p:cNvSpPr>
          <p:nvPr>
            <p:ph type="ctrTitle" idx="4294967295"/>
          </p:nvPr>
        </p:nvSpPr>
        <p:spPr>
          <a:xfrm>
            <a:off x="3165475" y="84138"/>
            <a:ext cx="5978525" cy="1752600"/>
          </a:xfrm>
        </p:spPr>
        <p:txBody>
          <a:bodyPr/>
          <a:lstStyle/>
          <a:p>
            <a:pPr algn="r" eaLnBrk="1" hangingPunct="1"/>
            <a:r>
              <a:rPr lang="en-US" altLang="en-US" sz="3600" b="1" dirty="0">
                <a:solidFill>
                  <a:srgbClr val="002060"/>
                </a:solidFill>
                <a:cs typeface="Arial" charset="0"/>
              </a:rPr>
              <a:t>Rapid Response Teams </a:t>
            </a:r>
            <a:r>
              <a:rPr lang="en-US" altLang="en-US" sz="3600" b="1" dirty="0">
                <a:solidFill>
                  <a:srgbClr val="0070C0"/>
                </a:solidFill>
                <a:cs typeface="Arial" charset="0"/>
              </a:rPr>
              <a:t>Training</a:t>
            </a:r>
          </a:p>
        </p:txBody>
      </p:sp>
      <p:sp>
        <p:nvSpPr>
          <p:cNvPr id="3" name="TextBox 2">
            <a:extLst>
              <a:ext uri="{FF2B5EF4-FFF2-40B4-BE49-F238E27FC236}">
                <a16:creationId xmlns:a16="http://schemas.microsoft.com/office/drawing/2014/main" id="{226CB5D5-2BD9-4040-9010-A3F7BE88D50A}"/>
              </a:ext>
            </a:extLst>
          </p:cNvPr>
          <p:cNvSpPr txBox="1"/>
          <p:nvPr/>
        </p:nvSpPr>
        <p:spPr>
          <a:xfrm>
            <a:off x="35496" y="6381328"/>
            <a:ext cx="1854995" cy="307777"/>
          </a:xfrm>
          <a:prstGeom prst="rect">
            <a:avLst/>
          </a:prstGeom>
          <a:noFill/>
        </p:spPr>
        <p:txBody>
          <a:bodyPr wrap="none" rtlCol="0">
            <a:spAutoFit/>
          </a:bodyPr>
          <a:lstStyle/>
          <a:p>
            <a:r>
              <a:rPr lang="fr-FR" sz="1400" dirty="0" err="1">
                <a:solidFill>
                  <a:srgbClr val="002060"/>
                </a:solidFill>
              </a:rPr>
              <a:t>Updated</a:t>
            </a:r>
            <a:r>
              <a:rPr lang="fr-FR" sz="1400" dirty="0">
                <a:solidFill>
                  <a:srgbClr val="002060"/>
                </a:solidFill>
              </a:rPr>
              <a:t>: 16/05/2018</a:t>
            </a:r>
            <a:endParaRPr lang="en-US" sz="1400" dirty="0">
              <a:solidFill>
                <a:srgbClr val="002060"/>
              </a:solidFill>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defRPr/>
            </a:pPr>
            <a:r>
              <a:rPr lang="fr-FR" sz="3600" b="1" dirty="0">
                <a:solidFill>
                  <a:srgbClr val="002060"/>
                </a:solidFill>
              </a:rPr>
              <a:t>Learning objectives</a:t>
            </a:r>
            <a:endParaRPr lang="en-GB" sz="3600" b="1" dirty="0">
              <a:solidFill>
                <a:srgbClr val="002060"/>
              </a:solidFill>
            </a:endParaRPr>
          </a:p>
        </p:txBody>
      </p:sp>
      <p:sp>
        <p:nvSpPr>
          <p:cNvPr id="9219" name="Content Placeholder 2"/>
          <p:cNvSpPr>
            <a:spLocks noGrp="1"/>
          </p:cNvSpPr>
          <p:nvPr>
            <p:ph idx="1"/>
          </p:nvPr>
        </p:nvSpPr>
        <p:spPr>
          <a:xfrm>
            <a:off x="457200" y="1600201"/>
            <a:ext cx="8229600" cy="3412976"/>
          </a:xfrm>
        </p:spPr>
        <p:txBody>
          <a:bodyPr/>
          <a:lstStyle/>
          <a:p>
            <a:pPr marL="0" indent="0">
              <a:spcBef>
                <a:spcPct val="0"/>
              </a:spcBef>
              <a:spcAft>
                <a:spcPts val="1200"/>
              </a:spcAft>
              <a:buNone/>
            </a:pPr>
            <a:r>
              <a:rPr lang="fr-FR" sz="2800" dirty="0">
                <a:solidFill>
                  <a:srgbClr val="002060"/>
                </a:solidFill>
              </a:rPr>
              <a:t>At the end of </a:t>
            </a:r>
            <a:r>
              <a:rPr lang="fr-FR" sz="2800" dirty="0" err="1">
                <a:solidFill>
                  <a:srgbClr val="002060"/>
                </a:solidFill>
              </a:rPr>
              <a:t>this</a:t>
            </a:r>
            <a:r>
              <a:rPr lang="fr-FR" sz="2800" dirty="0">
                <a:solidFill>
                  <a:srgbClr val="002060"/>
                </a:solidFill>
              </a:rPr>
              <a:t> session </a:t>
            </a:r>
            <a:r>
              <a:rPr lang="fr-FR" sz="2800" dirty="0" err="1">
                <a:solidFill>
                  <a:srgbClr val="002060"/>
                </a:solidFill>
              </a:rPr>
              <a:t>you</a:t>
            </a:r>
            <a:r>
              <a:rPr lang="fr-FR" sz="2800" dirty="0">
                <a:solidFill>
                  <a:srgbClr val="002060"/>
                </a:solidFill>
              </a:rPr>
              <a:t> </a:t>
            </a:r>
            <a:r>
              <a:rPr lang="fr-FR" sz="2800" dirty="0" err="1">
                <a:solidFill>
                  <a:srgbClr val="002060"/>
                </a:solidFill>
              </a:rPr>
              <a:t>should</a:t>
            </a:r>
            <a:r>
              <a:rPr lang="fr-FR" sz="2800" dirty="0">
                <a:solidFill>
                  <a:srgbClr val="002060"/>
                </a:solidFill>
              </a:rPr>
              <a:t> </a:t>
            </a:r>
            <a:r>
              <a:rPr lang="fr-FR" sz="2800" dirty="0" err="1">
                <a:solidFill>
                  <a:srgbClr val="002060"/>
                </a:solidFill>
              </a:rPr>
              <a:t>be</a:t>
            </a:r>
            <a:r>
              <a:rPr lang="fr-FR" sz="2800" dirty="0">
                <a:solidFill>
                  <a:srgbClr val="002060"/>
                </a:solidFill>
              </a:rPr>
              <a:t> able to:</a:t>
            </a:r>
          </a:p>
          <a:p>
            <a:pPr marL="0" indent="0">
              <a:spcBef>
                <a:spcPct val="0"/>
              </a:spcBef>
              <a:spcAft>
                <a:spcPts val="1200"/>
              </a:spcAft>
              <a:buNone/>
            </a:pPr>
            <a:endParaRPr lang="fr-FR" sz="1600" dirty="0">
              <a:solidFill>
                <a:srgbClr val="002060"/>
              </a:solidFill>
            </a:endParaRPr>
          </a:p>
          <a:p>
            <a:pPr>
              <a:spcBef>
                <a:spcPct val="0"/>
              </a:spcBef>
              <a:spcAft>
                <a:spcPts val="1200"/>
              </a:spcAft>
              <a:buFont typeface="Arial" panose="020B0604020202020204" pitchFamily="34" charset="0"/>
              <a:buChar char="•"/>
            </a:pPr>
            <a:r>
              <a:rPr lang="fr-FR" sz="2800" dirty="0" err="1">
                <a:solidFill>
                  <a:srgbClr val="002060"/>
                </a:solidFill>
              </a:rPr>
              <a:t>Develop</a:t>
            </a:r>
            <a:r>
              <a:rPr lang="fr-FR" sz="2800" dirty="0">
                <a:solidFill>
                  <a:srgbClr val="002060"/>
                </a:solidFill>
              </a:rPr>
              <a:t> key messages </a:t>
            </a:r>
            <a:r>
              <a:rPr lang="fr-FR" sz="2800" dirty="0" err="1">
                <a:solidFill>
                  <a:srgbClr val="002060"/>
                </a:solidFill>
              </a:rPr>
              <a:t>using</a:t>
            </a:r>
            <a:r>
              <a:rPr lang="fr-FR" sz="2800" dirty="0">
                <a:solidFill>
                  <a:srgbClr val="002060"/>
                </a:solidFill>
              </a:rPr>
              <a:t> information </a:t>
            </a:r>
            <a:r>
              <a:rPr lang="fr-FR" sz="2800" dirty="0" err="1">
                <a:solidFill>
                  <a:srgbClr val="002060"/>
                </a:solidFill>
              </a:rPr>
              <a:t>from</a:t>
            </a:r>
            <a:r>
              <a:rPr lang="fr-FR" sz="2800" dirty="0">
                <a:solidFill>
                  <a:srgbClr val="002060"/>
                </a:solidFill>
              </a:rPr>
              <a:t> </a:t>
            </a:r>
            <a:r>
              <a:rPr lang="fr-FR" sz="2800" dirty="0" err="1">
                <a:solidFill>
                  <a:srgbClr val="002060"/>
                </a:solidFill>
              </a:rPr>
              <a:t>various</a:t>
            </a:r>
            <a:r>
              <a:rPr lang="fr-FR" sz="2800" dirty="0">
                <a:solidFill>
                  <a:srgbClr val="002060"/>
                </a:solidFill>
              </a:rPr>
              <a:t> sources </a:t>
            </a:r>
            <a:r>
              <a:rPr lang="fr-FR" sz="2800" dirty="0" err="1">
                <a:solidFill>
                  <a:srgbClr val="002060"/>
                </a:solidFill>
              </a:rPr>
              <a:t>available</a:t>
            </a:r>
            <a:r>
              <a:rPr lang="fr-FR" sz="2800" dirty="0">
                <a:solidFill>
                  <a:srgbClr val="002060"/>
                </a:solidFill>
              </a:rPr>
              <a:t>.</a:t>
            </a:r>
          </a:p>
          <a:p>
            <a:pPr>
              <a:spcBef>
                <a:spcPct val="0"/>
              </a:spcBef>
              <a:spcAft>
                <a:spcPts val="1200"/>
              </a:spcAft>
              <a:buFont typeface="Arial" panose="020B0604020202020204" pitchFamily="34" charset="0"/>
              <a:buChar char="•"/>
            </a:pPr>
            <a:r>
              <a:rPr lang="fr-FR" sz="2800" dirty="0">
                <a:solidFill>
                  <a:srgbClr val="002060"/>
                </a:solidFill>
              </a:rPr>
              <a:t>Use communication techniques to </a:t>
            </a:r>
            <a:r>
              <a:rPr lang="fr-FR" sz="2800" dirty="0" err="1">
                <a:solidFill>
                  <a:srgbClr val="002060"/>
                </a:solidFill>
              </a:rPr>
              <a:t>convey</a:t>
            </a:r>
            <a:r>
              <a:rPr lang="fr-FR" sz="2800" dirty="0">
                <a:solidFill>
                  <a:srgbClr val="002060"/>
                </a:solidFill>
              </a:rPr>
              <a:t> </a:t>
            </a:r>
            <a:r>
              <a:rPr lang="fr-FR" sz="2800" dirty="0" err="1">
                <a:solidFill>
                  <a:srgbClr val="002060"/>
                </a:solidFill>
              </a:rPr>
              <a:t>your</a:t>
            </a:r>
            <a:r>
              <a:rPr lang="fr-FR" sz="2800" dirty="0">
                <a:solidFill>
                  <a:srgbClr val="002060"/>
                </a:solidFill>
              </a:rPr>
              <a:t> key messages </a:t>
            </a:r>
            <a:r>
              <a:rPr lang="fr-FR" sz="2800" dirty="0" err="1">
                <a:solidFill>
                  <a:srgbClr val="002060"/>
                </a:solidFill>
              </a:rPr>
              <a:t>during</a:t>
            </a:r>
            <a:r>
              <a:rPr lang="fr-FR" sz="2800" dirty="0">
                <a:solidFill>
                  <a:srgbClr val="002060"/>
                </a:solidFill>
              </a:rPr>
              <a:t> a media interview.</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a:spLocks noGrp="1"/>
          </p:cNvSpPr>
          <p:nvPr>
            <p:ph type="title"/>
          </p:nvPr>
        </p:nvSpPr>
        <p:spPr>
          <a:xfrm>
            <a:off x="446856" y="341784"/>
            <a:ext cx="8229600" cy="1143000"/>
          </a:xfrm>
        </p:spPr>
        <p:txBody>
          <a:bodyPr/>
          <a:lstStyle/>
          <a:p>
            <a:pPr>
              <a:defRPr/>
            </a:pPr>
            <a:r>
              <a:rPr lang="en-GB" sz="3600" b="1" dirty="0">
                <a:solidFill>
                  <a:srgbClr val="002060"/>
                </a:solidFill>
              </a:rPr>
              <a:t>Scenario</a:t>
            </a:r>
          </a:p>
        </p:txBody>
      </p:sp>
      <p:sp>
        <p:nvSpPr>
          <p:cNvPr id="4" name="Content Placeholder 2"/>
          <p:cNvSpPr>
            <a:spLocks noGrp="1"/>
          </p:cNvSpPr>
          <p:nvPr>
            <p:ph idx="1"/>
          </p:nvPr>
        </p:nvSpPr>
        <p:spPr>
          <a:xfrm>
            <a:off x="179512" y="1484784"/>
            <a:ext cx="8856984" cy="4968552"/>
          </a:xfrm>
        </p:spPr>
        <p:txBody>
          <a:bodyPr/>
          <a:lstStyle/>
          <a:p>
            <a:pPr marL="0" indent="0">
              <a:buNone/>
            </a:pPr>
            <a:r>
              <a:rPr lang="en-US" altLang="fr-FR" sz="2400" dirty="0">
                <a:solidFill>
                  <a:srgbClr val="002060"/>
                </a:solidFill>
              </a:rPr>
              <a:t>We are in an X country. At the end of the day, the person in charge of surveillance informs the Director of Disease Control by telephone, that several cases of cholera have been detected in two villages in the south of the district. One child would have died on arrival at the health center. Two press releases are already available.</a:t>
            </a:r>
          </a:p>
          <a:p>
            <a:pPr marL="0" indent="0">
              <a:buNone/>
            </a:pPr>
            <a:endParaRPr lang="en-US" altLang="fr-FR" sz="1800" dirty="0">
              <a:solidFill>
                <a:srgbClr val="002060"/>
              </a:solidFill>
            </a:endParaRPr>
          </a:p>
          <a:p>
            <a:pPr marL="0" indent="0">
              <a:buNone/>
            </a:pPr>
            <a:r>
              <a:rPr lang="en-US" altLang="fr-FR" sz="2400" dirty="0">
                <a:solidFill>
                  <a:srgbClr val="002060"/>
                </a:solidFill>
              </a:rPr>
              <a:t>Some journalists from local and international medias have been informed. They raise the staff lack of qualification, absenteeism et drugs </a:t>
            </a:r>
            <a:r>
              <a:rPr lang="en-US" altLang="fr-FR" sz="2400" dirty="0" err="1">
                <a:solidFill>
                  <a:srgbClr val="002060"/>
                </a:solidFill>
              </a:rPr>
              <a:t>stockouts</a:t>
            </a:r>
            <a:r>
              <a:rPr lang="en-US" altLang="fr-FR" sz="2400" dirty="0">
                <a:solidFill>
                  <a:srgbClr val="002060"/>
                </a:solidFill>
              </a:rPr>
              <a:t>. A community radio wishes to interview the Director of Disease Control, in order to know more about what really happened.</a:t>
            </a:r>
          </a:p>
          <a:p>
            <a:pPr marL="0" indent="0">
              <a:buNone/>
            </a:pPr>
            <a:endParaRPr lang="en-GB" sz="2400" dirty="0"/>
          </a:p>
        </p:txBody>
      </p:sp>
    </p:spTree>
  </p:cSld>
  <p:clrMapOvr>
    <a:masterClrMapping/>
  </p:clrMapOvr>
  <p:transition spd="slow"/>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tle 2"/>
          <p:cNvSpPr>
            <a:spLocks noGrp="1"/>
          </p:cNvSpPr>
          <p:nvPr>
            <p:ph type="title"/>
          </p:nvPr>
        </p:nvSpPr>
        <p:spPr>
          <a:xfrm>
            <a:off x="467544" y="341784"/>
            <a:ext cx="8229600" cy="1143000"/>
          </a:xfrm>
        </p:spPr>
        <p:txBody>
          <a:bodyPr/>
          <a:lstStyle/>
          <a:p>
            <a:r>
              <a:rPr lang="fr-FR" altLang="en-US" sz="3600" b="1" dirty="0" err="1">
                <a:solidFill>
                  <a:srgbClr val="002060"/>
                </a:solidFill>
                <a:ea typeface="Calibri" pitchFamily="34" charset="0"/>
                <a:cs typeface="Calibri" pitchFamily="34" charset="0"/>
              </a:rPr>
              <a:t>Role</a:t>
            </a:r>
            <a:r>
              <a:rPr lang="fr-FR" altLang="en-US" sz="3600" b="1" dirty="0">
                <a:solidFill>
                  <a:srgbClr val="002060"/>
                </a:solidFill>
                <a:ea typeface="Calibri" pitchFamily="34" charset="0"/>
                <a:cs typeface="Calibri" pitchFamily="34" charset="0"/>
              </a:rPr>
              <a:t> </a:t>
            </a:r>
            <a:r>
              <a:rPr lang="fr-FR" altLang="en-US" sz="3600" b="1" dirty="0" err="1">
                <a:solidFill>
                  <a:srgbClr val="002060"/>
                </a:solidFill>
                <a:ea typeface="Calibri" pitchFamily="34" charset="0"/>
                <a:cs typeface="Calibri" pitchFamily="34" charset="0"/>
              </a:rPr>
              <a:t>play</a:t>
            </a:r>
            <a:r>
              <a:rPr lang="fr-FR" altLang="en-US" sz="3600" b="1" dirty="0">
                <a:solidFill>
                  <a:srgbClr val="002060"/>
                </a:solidFill>
                <a:ea typeface="Calibri" pitchFamily="34" charset="0"/>
                <a:cs typeface="Calibri" pitchFamily="34" charset="0"/>
              </a:rPr>
              <a:t> instructions</a:t>
            </a:r>
            <a:endParaRPr lang="en-GB" sz="3600" dirty="0"/>
          </a:p>
        </p:txBody>
      </p:sp>
      <p:sp>
        <p:nvSpPr>
          <p:cNvPr id="5" name="Content Placeholder 1"/>
          <p:cNvSpPr>
            <a:spLocks noGrp="1"/>
          </p:cNvSpPr>
          <p:nvPr>
            <p:ph idx="1"/>
          </p:nvPr>
        </p:nvSpPr>
        <p:spPr>
          <a:xfrm>
            <a:off x="539552" y="1052736"/>
            <a:ext cx="8363272" cy="5040560"/>
          </a:xfrm>
        </p:spPr>
        <p:txBody>
          <a:bodyPr/>
          <a:lstStyle/>
          <a:p>
            <a:pPr marL="457200" indent="-457200">
              <a:buFont typeface="+mj-lt"/>
              <a:buAutoNum type="arabicPeriod"/>
            </a:pPr>
            <a:endParaRPr lang="en-US" sz="2000" dirty="0"/>
          </a:p>
          <a:p>
            <a:pPr marL="457200" indent="-457200">
              <a:buFont typeface="+mj-lt"/>
              <a:buAutoNum type="arabicPeriod"/>
            </a:pPr>
            <a:r>
              <a:rPr lang="en-US" sz="2000" dirty="0">
                <a:solidFill>
                  <a:srgbClr val="002060"/>
                </a:solidFill>
              </a:rPr>
              <a:t>The participants identify one person who will play the interviewer and another one who will play the role of the Director of Disease Control </a:t>
            </a:r>
            <a:r>
              <a:rPr lang="fr-FR" sz="2000" dirty="0">
                <a:solidFill>
                  <a:srgbClr val="002060"/>
                </a:solidFill>
              </a:rPr>
              <a:t>or the Ministry of </a:t>
            </a:r>
            <a:r>
              <a:rPr lang="fr-FR" sz="2000" dirty="0" err="1">
                <a:solidFill>
                  <a:srgbClr val="002060"/>
                </a:solidFill>
              </a:rPr>
              <a:t>Health</a:t>
            </a:r>
            <a:r>
              <a:rPr lang="fr-FR" sz="2000" dirty="0">
                <a:solidFill>
                  <a:srgbClr val="002060"/>
                </a:solidFill>
              </a:rPr>
              <a:t>/</a:t>
            </a:r>
            <a:r>
              <a:rPr lang="fr-FR" sz="2000" dirty="0" err="1">
                <a:solidFill>
                  <a:srgbClr val="002060"/>
                </a:solidFill>
              </a:rPr>
              <a:t>spokesperson</a:t>
            </a:r>
            <a:r>
              <a:rPr lang="fr-FR" sz="2000" dirty="0">
                <a:solidFill>
                  <a:srgbClr val="002060"/>
                </a:solidFill>
              </a:rPr>
              <a:t>. </a:t>
            </a:r>
            <a:endParaRPr lang="en-US" sz="1200" dirty="0">
              <a:solidFill>
                <a:srgbClr val="002060"/>
              </a:solidFill>
            </a:endParaRPr>
          </a:p>
          <a:p>
            <a:pPr marL="457200" indent="-457200">
              <a:buFont typeface="+mj-lt"/>
              <a:buAutoNum type="arabicPeriod"/>
            </a:pPr>
            <a:r>
              <a:rPr lang="fr-FR" sz="2000" dirty="0">
                <a:solidFill>
                  <a:srgbClr val="002060"/>
                </a:solidFill>
              </a:rPr>
              <a:t>The </a:t>
            </a:r>
            <a:r>
              <a:rPr lang="fr-FR" sz="2000" dirty="0" err="1">
                <a:solidFill>
                  <a:srgbClr val="002060"/>
                </a:solidFill>
              </a:rPr>
              <a:t>Director</a:t>
            </a:r>
            <a:r>
              <a:rPr lang="fr-FR" sz="2000" dirty="0">
                <a:solidFill>
                  <a:srgbClr val="002060"/>
                </a:solidFill>
              </a:rPr>
              <a:t> of </a:t>
            </a:r>
            <a:r>
              <a:rPr lang="fr-FR" sz="2000" dirty="0" err="1">
                <a:solidFill>
                  <a:srgbClr val="002060"/>
                </a:solidFill>
              </a:rPr>
              <a:t>Disease</a:t>
            </a:r>
            <a:r>
              <a:rPr lang="fr-FR" sz="2000" dirty="0">
                <a:solidFill>
                  <a:srgbClr val="002060"/>
                </a:solidFill>
              </a:rPr>
              <a:t> Control/</a:t>
            </a:r>
            <a:r>
              <a:rPr lang="fr-FR" sz="2000" dirty="0" err="1">
                <a:solidFill>
                  <a:srgbClr val="002060"/>
                </a:solidFill>
              </a:rPr>
              <a:t>spokesperson</a:t>
            </a:r>
            <a:r>
              <a:rPr lang="fr-FR" sz="2000" dirty="0">
                <a:solidFill>
                  <a:srgbClr val="002060"/>
                </a:solidFill>
              </a:rPr>
              <a:t> </a:t>
            </a:r>
            <a:r>
              <a:rPr lang="fr-FR" sz="2000" dirty="0" err="1">
                <a:solidFill>
                  <a:srgbClr val="002060"/>
                </a:solidFill>
              </a:rPr>
              <a:t>defines</a:t>
            </a:r>
            <a:r>
              <a:rPr lang="fr-FR" sz="2000" dirty="0">
                <a:solidFill>
                  <a:srgbClr val="002060"/>
                </a:solidFill>
              </a:rPr>
              <a:t> </a:t>
            </a:r>
            <a:r>
              <a:rPr lang="en-US" sz="2000" dirty="0">
                <a:solidFill>
                  <a:srgbClr val="002060"/>
                </a:solidFill>
              </a:rPr>
              <a:t> the content items for communication while the interviewer gets ready with predefined questions (10’ preparation, instructions distributed to role-players separately).</a:t>
            </a:r>
          </a:p>
          <a:p>
            <a:pPr marL="457200" indent="-457200">
              <a:buFont typeface="+mj-lt"/>
              <a:buAutoNum type="arabicPeriod"/>
            </a:pPr>
            <a:r>
              <a:rPr lang="en-US" sz="2000" dirty="0">
                <a:solidFill>
                  <a:srgbClr val="002060"/>
                </a:solidFill>
              </a:rPr>
              <a:t>The rest of the group will be observers. During the preparation, observers develop a simple “observation checklist”.</a:t>
            </a:r>
          </a:p>
          <a:p>
            <a:pPr marL="457200" indent="-457200">
              <a:buFont typeface="+mj-lt"/>
              <a:buAutoNum type="arabicPeriod"/>
            </a:pPr>
            <a:r>
              <a:rPr lang="en-US" sz="2000" dirty="0">
                <a:solidFill>
                  <a:srgbClr val="002060"/>
                </a:solidFill>
              </a:rPr>
              <a:t>The interview takes place (10’). Observers analyze the performance of the 2 role-players.</a:t>
            </a:r>
            <a:endParaRPr lang="en-US" sz="1200" dirty="0">
              <a:solidFill>
                <a:srgbClr val="002060"/>
              </a:solidFill>
            </a:endParaRPr>
          </a:p>
          <a:p>
            <a:pPr marL="457200" indent="-457200">
              <a:buFont typeface="+mj-lt"/>
              <a:buAutoNum type="arabicPeriod"/>
            </a:pPr>
            <a:r>
              <a:rPr lang="fr-FR" sz="2000" dirty="0" err="1">
                <a:solidFill>
                  <a:srgbClr val="002060"/>
                </a:solidFill>
              </a:rPr>
              <a:t>Observers</a:t>
            </a:r>
            <a:r>
              <a:rPr lang="en-US" sz="2000" dirty="0">
                <a:solidFill>
                  <a:srgbClr val="002060"/>
                </a:solidFill>
              </a:rPr>
              <a:t> provide constructive feedback (10’).</a:t>
            </a:r>
            <a:endParaRPr lang="en-US" sz="1200" dirty="0">
              <a:solidFill>
                <a:srgbClr val="002060"/>
              </a:solidFill>
            </a:endParaRPr>
          </a:p>
          <a:p>
            <a:pPr marL="457200" indent="-457200">
              <a:buFont typeface="+mj-lt"/>
              <a:buAutoNum type="arabicPeriod"/>
            </a:pPr>
            <a:r>
              <a:rPr lang="en-US" sz="2000" dirty="0">
                <a:solidFill>
                  <a:srgbClr val="002060"/>
                </a:solidFill>
              </a:rPr>
              <a:t>The facilitator wraps-up and recalls key messages (10’).</a:t>
            </a:r>
          </a:p>
          <a:p>
            <a:pPr marL="457200" indent="-457200">
              <a:buFont typeface="+mj-lt"/>
              <a:buAutoNum type="arabicPeriod"/>
            </a:pPr>
            <a:endParaRPr lang="en-US" sz="2400" dirty="0"/>
          </a:p>
          <a:p>
            <a:pPr marL="457200" indent="-457200">
              <a:buFont typeface="+mj-lt"/>
              <a:buAutoNum type="arabicPeriod"/>
            </a:pPr>
            <a:endParaRPr lang="en-US" sz="2400" dirty="0"/>
          </a:p>
        </p:txBody>
      </p:sp>
    </p:spTree>
    <p:extLst>
      <p:ext uri="{BB962C8B-B14F-4D97-AF65-F5344CB8AC3E}">
        <p14:creationId xmlns:p14="http://schemas.microsoft.com/office/powerpoint/2010/main" val="41006934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p:cNvSpPr>
            <a:spLocks noGrp="1"/>
          </p:cNvSpPr>
          <p:nvPr>
            <p:ph type="title"/>
          </p:nvPr>
        </p:nvSpPr>
        <p:spPr>
          <a:xfrm>
            <a:off x="35496" y="274638"/>
            <a:ext cx="8229600" cy="1143000"/>
          </a:xfrm>
        </p:spPr>
        <p:txBody>
          <a:bodyPr/>
          <a:lstStyle/>
          <a:p>
            <a:pPr algn="l"/>
            <a:r>
              <a:rPr lang="fr-FR" sz="3600" b="1" dirty="0">
                <a:solidFill>
                  <a:srgbClr val="002060"/>
                </a:solidFill>
              </a:rPr>
              <a:t>Debriefing - </a:t>
            </a:r>
            <a:r>
              <a:rPr lang="fr-FR" sz="3600" b="1" dirty="0" err="1">
                <a:solidFill>
                  <a:srgbClr val="002060"/>
                </a:solidFill>
              </a:rPr>
              <a:t>Remember</a:t>
            </a:r>
            <a:endParaRPr lang="en-GB" sz="3600" b="1" dirty="0">
              <a:solidFill>
                <a:srgbClr val="002060"/>
              </a:solidFill>
            </a:endParaRPr>
          </a:p>
        </p:txBody>
      </p:sp>
      <p:sp>
        <p:nvSpPr>
          <p:cNvPr id="6" name="Rectangle 3"/>
          <p:cNvSpPr>
            <a:spLocks noGrp="1" noChangeArrowheads="1"/>
          </p:cNvSpPr>
          <p:nvPr>
            <p:ph idx="1"/>
          </p:nvPr>
        </p:nvSpPr>
        <p:spPr>
          <a:xfrm>
            <a:off x="467544" y="1124744"/>
            <a:ext cx="8229600" cy="4464496"/>
          </a:xfrm>
        </p:spPr>
        <p:txBody>
          <a:bodyPr lIns="91376" tIns="45688" rIns="91376" bIns="45688"/>
          <a:lstStyle/>
          <a:p>
            <a:pPr algn="just">
              <a:spcBef>
                <a:spcPts val="600"/>
              </a:spcBef>
            </a:pPr>
            <a:endParaRPr lang="en-US" altLang="en-US" sz="2800" dirty="0"/>
          </a:p>
          <a:p>
            <a:pPr algn="just">
              <a:spcBef>
                <a:spcPts val="600"/>
              </a:spcBef>
            </a:pPr>
            <a:r>
              <a:rPr lang="en-US" altLang="en-US" sz="2800" dirty="0"/>
              <a:t>Prepare </a:t>
            </a:r>
            <a:r>
              <a:rPr lang="en-US" altLang="en-US" sz="2800" dirty="0">
                <a:solidFill>
                  <a:schemeClr val="accent6">
                    <a:lumMod val="75000"/>
                  </a:schemeClr>
                </a:solidFill>
              </a:rPr>
              <a:t>3 key messages </a:t>
            </a:r>
            <a:r>
              <a:rPr lang="en-US" altLang="en-US" sz="2800" dirty="0"/>
              <a:t>to be used </a:t>
            </a:r>
            <a:r>
              <a:rPr lang="en-US" altLang="en-US" sz="2800" dirty="0">
                <a:solidFill>
                  <a:schemeClr val="accent6">
                    <a:lumMod val="75000"/>
                  </a:schemeClr>
                </a:solidFill>
              </a:rPr>
              <a:t>all the time </a:t>
            </a:r>
            <a:r>
              <a:rPr lang="en-US" altLang="en-US" sz="2800" dirty="0"/>
              <a:t>for any kinds of interview, based on the information (a few or a lot) </a:t>
            </a:r>
            <a:r>
              <a:rPr lang="en-US" altLang="en-US" sz="2800" dirty="0">
                <a:solidFill>
                  <a:schemeClr val="accent6">
                    <a:lumMod val="75000"/>
                  </a:schemeClr>
                </a:solidFill>
              </a:rPr>
              <a:t>available to you.</a:t>
            </a:r>
          </a:p>
          <a:p>
            <a:pPr marL="0" indent="0" algn="just">
              <a:spcBef>
                <a:spcPts val="600"/>
              </a:spcBef>
              <a:buNone/>
            </a:pPr>
            <a:endParaRPr lang="en-US" altLang="en-US" sz="2800" dirty="0"/>
          </a:p>
          <a:p>
            <a:pPr algn="just">
              <a:spcBef>
                <a:spcPts val="600"/>
              </a:spcBef>
            </a:pPr>
            <a:r>
              <a:rPr lang="en-US" altLang="en-US" sz="2800" dirty="0">
                <a:solidFill>
                  <a:schemeClr val="accent6">
                    <a:lumMod val="75000"/>
                  </a:schemeClr>
                </a:solidFill>
              </a:rPr>
              <a:t>Do not answer </a:t>
            </a:r>
            <a:r>
              <a:rPr lang="en-US" altLang="en-US" sz="2800" dirty="0"/>
              <a:t>questions from a journalist </a:t>
            </a:r>
            <a:r>
              <a:rPr lang="en-US" altLang="en-US" sz="2800" dirty="0">
                <a:solidFill>
                  <a:schemeClr val="accent6">
                    <a:lumMod val="75000"/>
                  </a:schemeClr>
                </a:solidFill>
              </a:rPr>
              <a:t>directly</a:t>
            </a:r>
            <a:r>
              <a:rPr lang="en-US" altLang="en-US" sz="2800" dirty="0"/>
              <a:t>. You have to recognize the questions and use the gateways to </a:t>
            </a:r>
            <a:r>
              <a:rPr lang="en-US" altLang="en-US" sz="2800" dirty="0">
                <a:solidFill>
                  <a:schemeClr val="accent6">
                    <a:lumMod val="75000"/>
                  </a:schemeClr>
                </a:solidFill>
              </a:rPr>
              <a:t>communicate your key messages. </a:t>
            </a:r>
            <a:endParaRPr lang="en-GB" altLang="en-US" sz="2800" dirty="0">
              <a:cs typeface="Calibri" pitchFamily="34" charset="0"/>
            </a:endParaRPr>
          </a:p>
          <a:p>
            <a:pPr algn="just">
              <a:spcBef>
                <a:spcPts val="600"/>
              </a:spcBef>
            </a:pPr>
            <a:endParaRPr lang="en-GB" altLang="en-US" sz="2800" dirty="0">
              <a:cs typeface="Calibri" pitchFamily="34" charset="0"/>
            </a:endParaRPr>
          </a:p>
          <a:p>
            <a:pPr algn="just">
              <a:spcBef>
                <a:spcPts val="600"/>
              </a:spcBef>
            </a:pPr>
            <a:endParaRPr lang="en-GB" altLang="en-US" sz="2800" dirty="0">
              <a:cs typeface="Calibri" pitchFamily="34" charset="0"/>
            </a:endParaRPr>
          </a:p>
          <a:p>
            <a:pPr algn="just">
              <a:spcBef>
                <a:spcPts val="600"/>
              </a:spcBef>
            </a:pPr>
            <a:endParaRPr lang="en-GB" altLang="en-US" sz="2800" dirty="0">
              <a:cs typeface="Calibri" pitchFamily="34" charset="0"/>
            </a:endParaRPr>
          </a:p>
          <a:p>
            <a:pPr algn="just">
              <a:spcBef>
                <a:spcPts val="600"/>
              </a:spcBef>
            </a:pPr>
            <a:endParaRPr lang="en-GB" altLang="en-US" sz="2800" dirty="0">
              <a:cs typeface="Calibri" pitchFamily="34" charset="0"/>
            </a:endParaRPr>
          </a:p>
        </p:txBody>
      </p:sp>
      <p:pic>
        <p:nvPicPr>
          <p:cNvPr id="7" name="Picture 6" descr="Screen Clipping"/>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flipH="1">
            <a:off x="7668344" y="6967"/>
            <a:ext cx="1475656" cy="1261793"/>
          </a:xfrm>
          <a:prstGeom prst="rect">
            <a:avLst/>
          </a:prstGeom>
        </p:spPr>
      </p:pic>
      <p:pic>
        <p:nvPicPr>
          <p:cNvPr id="8" name="Picture 7" descr="Screen Clipping"/>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flipH="1">
            <a:off x="7657231" y="1191"/>
            <a:ext cx="1475656" cy="1261793"/>
          </a:xfrm>
          <a:prstGeom prst="rect">
            <a:avLst/>
          </a:prstGeom>
        </p:spPr>
      </p:pic>
    </p:spTree>
    <p:extLst>
      <p:ext uri="{BB962C8B-B14F-4D97-AF65-F5344CB8AC3E}">
        <p14:creationId xmlns:p14="http://schemas.microsoft.com/office/powerpoint/2010/main" val="36137260"/>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dissolve">
                                      <p:cBhvr>
                                        <p:cTn id="7" dur="500"/>
                                        <p:tgtEl>
                                          <p:spTgt spid="6">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6">
                                            <p:txEl>
                                              <p:pRg st="3" end="3"/>
                                            </p:txEl>
                                          </p:spTgt>
                                        </p:tgtEl>
                                        <p:attrNameLst>
                                          <p:attrName>style.visibility</p:attrName>
                                        </p:attrNameLst>
                                      </p:cBhvr>
                                      <p:to>
                                        <p:strVal val="visible"/>
                                      </p:to>
                                    </p:set>
                                    <p:animEffect transition="in" filter="dissolve">
                                      <p:cBhvr>
                                        <p:cTn id="12" dur="500"/>
                                        <p:tgtEl>
                                          <p:spTgt spid="6">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7" name="Picture 6" descr="Screen Clipping"/>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flipH="1">
            <a:off x="7640320" y="6967"/>
            <a:ext cx="1503680" cy="1261793"/>
          </a:xfrm>
          <a:prstGeom prst="rect">
            <a:avLst/>
          </a:prstGeom>
        </p:spPr>
      </p:pic>
      <p:pic>
        <p:nvPicPr>
          <p:cNvPr id="8" name="Picture 7" descr="Screen Clipping"/>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flipH="1">
            <a:off x="7657231" y="1191"/>
            <a:ext cx="1475656" cy="1261793"/>
          </a:xfrm>
          <a:prstGeom prst="rect">
            <a:avLst/>
          </a:prstGeom>
        </p:spPr>
      </p:pic>
      <p:sp>
        <p:nvSpPr>
          <p:cNvPr id="4" name="Title 1"/>
          <p:cNvSpPr>
            <a:spLocks noGrp="1"/>
          </p:cNvSpPr>
          <p:nvPr>
            <p:ph type="title"/>
          </p:nvPr>
        </p:nvSpPr>
        <p:spPr>
          <a:xfrm>
            <a:off x="35496" y="44624"/>
            <a:ext cx="8229600" cy="1143000"/>
          </a:xfrm>
        </p:spPr>
        <p:txBody>
          <a:bodyPr/>
          <a:lstStyle/>
          <a:p>
            <a:pPr algn="l"/>
            <a:r>
              <a:rPr lang="fr-FR" sz="3600" b="1" dirty="0">
                <a:solidFill>
                  <a:srgbClr val="002060"/>
                </a:solidFill>
              </a:rPr>
              <a:t>Debriefing – </a:t>
            </a:r>
            <a:r>
              <a:rPr lang="fr-FR" sz="3600" b="1" dirty="0" err="1">
                <a:solidFill>
                  <a:srgbClr val="002060"/>
                </a:solidFill>
              </a:rPr>
              <a:t>Remember</a:t>
            </a:r>
            <a:r>
              <a:rPr lang="fr-FR" sz="3600" b="1" dirty="0">
                <a:solidFill>
                  <a:srgbClr val="002060"/>
                </a:solidFill>
              </a:rPr>
              <a:t> (</a:t>
            </a:r>
            <a:r>
              <a:rPr lang="fr-FR" sz="3600" b="1" dirty="0" err="1">
                <a:solidFill>
                  <a:srgbClr val="002060"/>
                </a:solidFill>
              </a:rPr>
              <a:t>continued</a:t>
            </a:r>
            <a:r>
              <a:rPr lang="fr-FR" sz="3600" b="1" dirty="0">
                <a:solidFill>
                  <a:srgbClr val="002060"/>
                </a:solidFill>
              </a:rPr>
              <a:t>)</a:t>
            </a:r>
            <a:endParaRPr lang="en-GB" sz="3600" b="1" dirty="0">
              <a:solidFill>
                <a:srgbClr val="002060"/>
              </a:solidFill>
            </a:endParaRPr>
          </a:p>
        </p:txBody>
      </p:sp>
      <p:sp>
        <p:nvSpPr>
          <p:cNvPr id="6" name="Rectangle 3"/>
          <p:cNvSpPr>
            <a:spLocks noGrp="1" noChangeArrowheads="1"/>
          </p:cNvSpPr>
          <p:nvPr>
            <p:ph idx="1"/>
          </p:nvPr>
        </p:nvSpPr>
        <p:spPr>
          <a:xfrm>
            <a:off x="395536" y="908720"/>
            <a:ext cx="8229600" cy="3960440"/>
          </a:xfrm>
        </p:spPr>
        <p:txBody>
          <a:bodyPr lIns="91376" tIns="45688" rIns="91376" bIns="45688"/>
          <a:lstStyle/>
          <a:p>
            <a:pPr marL="0" indent="0" algn="just">
              <a:spcBef>
                <a:spcPts val="600"/>
              </a:spcBef>
              <a:buNone/>
            </a:pPr>
            <a:endParaRPr lang="en-US" altLang="en-US" sz="2800" dirty="0"/>
          </a:p>
          <a:p>
            <a:pPr algn="just">
              <a:spcBef>
                <a:spcPts val="600"/>
              </a:spcBef>
            </a:pPr>
            <a:r>
              <a:rPr lang="en-US" altLang="en-US" sz="2800" dirty="0"/>
              <a:t>Explain the consequences for those </a:t>
            </a:r>
            <a:r>
              <a:rPr lang="en-US" altLang="en-US" sz="2800" dirty="0">
                <a:solidFill>
                  <a:schemeClr val="accent6">
                    <a:lumMod val="75000"/>
                  </a:schemeClr>
                </a:solidFill>
              </a:rPr>
              <a:t>affected.</a:t>
            </a:r>
          </a:p>
          <a:p>
            <a:pPr marL="0" indent="0" algn="just">
              <a:spcBef>
                <a:spcPts val="600"/>
              </a:spcBef>
              <a:buNone/>
            </a:pPr>
            <a:endParaRPr lang="en-US" altLang="en-US" sz="1000" dirty="0"/>
          </a:p>
          <a:p>
            <a:pPr algn="just">
              <a:spcBef>
                <a:spcPts val="600"/>
              </a:spcBef>
            </a:pPr>
            <a:r>
              <a:rPr lang="fr-FR" altLang="en-US" sz="2800" dirty="0">
                <a:solidFill>
                  <a:schemeClr val="accent6">
                    <a:lumMod val="75000"/>
                  </a:schemeClr>
                </a:solidFill>
              </a:rPr>
              <a:t>Never </a:t>
            </a:r>
            <a:r>
              <a:rPr lang="fr-FR" altLang="en-US" sz="2800" dirty="0" err="1">
                <a:solidFill>
                  <a:schemeClr val="accent6">
                    <a:lumMod val="75000"/>
                  </a:schemeClr>
                </a:solidFill>
              </a:rPr>
              <a:t>repeat</a:t>
            </a:r>
            <a:r>
              <a:rPr lang="fr-FR" altLang="en-US" sz="2800" dirty="0">
                <a:solidFill>
                  <a:schemeClr val="accent6">
                    <a:lumMod val="75000"/>
                  </a:schemeClr>
                </a:solidFill>
              </a:rPr>
              <a:t> </a:t>
            </a:r>
            <a:r>
              <a:rPr lang="fr-FR" altLang="en-US" sz="2800" dirty="0"/>
              <a:t>a question or a </a:t>
            </a:r>
            <a:r>
              <a:rPr lang="fr-FR" altLang="en-US" sz="2800" dirty="0" err="1"/>
              <a:t>negative</a:t>
            </a:r>
            <a:r>
              <a:rPr lang="fr-FR" altLang="en-US" sz="2800" dirty="0"/>
              <a:t> comment.</a:t>
            </a:r>
          </a:p>
          <a:p>
            <a:pPr algn="just">
              <a:spcBef>
                <a:spcPts val="600"/>
              </a:spcBef>
            </a:pPr>
            <a:endParaRPr lang="fr-FR" altLang="en-US" sz="1000" dirty="0"/>
          </a:p>
          <a:p>
            <a:pPr algn="just">
              <a:spcBef>
                <a:spcPts val="600"/>
              </a:spcBef>
            </a:pPr>
            <a:r>
              <a:rPr lang="fr-FR" altLang="en-US" sz="2800" dirty="0" err="1"/>
              <a:t>Communicate</a:t>
            </a:r>
            <a:r>
              <a:rPr lang="fr-FR" altLang="en-US" sz="2800" dirty="0"/>
              <a:t>, </a:t>
            </a:r>
            <a:r>
              <a:rPr lang="fr-FR" altLang="en-US" sz="2800" dirty="0" err="1"/>
              <a:t>communicate</a:t>
            </a:r>
            <a:r>
              <a:rPr lang="fr-FR" altLang="en-US" sz="2800" dirty="0"/>
              <a:t>, </a:t>
            </a:r>
            <a:r>
              <a:rPr lang="fr-FR" altLang="en-US" sz="2800" dirty="0" err="1"/>
              <a:t>communicate</a:t>
            </a:r>
            <a:r>
              <a:rPr lang="fr-FR" altLang="en-US" sz="2800" dirty="0"/>
              <a:t> </a:t>
            </a:r>
            <a:r>
              <a:rPr lang="fr-FR" altLang="en-US" sz="2800" dirty="0" err="1"/>
              <a:t>early</a:t>
            </a:r>
            <a:r>
              <a:rPr lang="fr-FR" altLang="en-US" sz="2800" dirty="0"/>
              <a:t>  and </a:t>
            </a:r>
            <a:r>
              <a:rPr lang="fr-FR" altLang="en-US" sz="2800" dirty="0" err="1"/>
              <a:t>effectively</a:t>
            </a:r>
            <a:r>
              <a:rPr lang="fr-FR" altLang="en-US" sz="2800" dirty="0"/>
              <a:t> </a:t>
            </a:r>
            <a:r>
              <a:rPr lang="fr-FR" altLang="en-US" sz="2800" dirty="0" err="1"/>
              <a:t>even</a:t>
            </a:r>
            <a:r>
              <a:rPr lang="fr-FR" altLang="en-US" sz="2800" dirty="0"/>
              <a:t> </a:t>
            </a:r>
            <a:r>
              <a:rPr lang="fr-FR" altLang="en-US" sz="2800" dirty="0" err="1"/>
              <a:t>though</a:t>
            </a:r>
            <a:r>
              <a:rPr lang="fr-FR" altLang="en-US" sz="2800" dirty="0"/>
              <a:t> </a:t>
            </a:r>
            <a:r>
              <a:rPr lang="fr-FR" altLang="en-US" sz="2800" dirty="0" err="1"/>
              <a:t>you</a:t>
            </a:r>
            <a:r>
              <a:rPr lang="fr-FR" altLang="en-US" sz="2800" dirty="0"/>
              <a:t> have </a:t>
            </a:r>
            <a:r>
              <a:rPr lang="fr-FR" altLang="en-US" sz="2800" dirty="0" err="1"/>
              <a:t>little</a:t>
            </a:r>
            <a:r>
              <a:rPr lang="fr-FR" altLang="en-US" sz="2800" dirty="0"/>
              <a:t> information, and </a:t>
            </a:r>
            <a:r>
              <a:rPr lang="fr-FR" altLang="en-US" sz="2800" dirty="0" err="1">
                <a:solidFill>
                  <a:schemeClr val="accent6">
                    <a:lumMod val="75000"/>
                  </a:schemeClr>
                </a:solidFill>
              </a:rPr>
              <a:t>always</a:t>
            </a:r>
            <a:r>
              <a:rPr lang="fr-FR" altLang="en-US" sz="2800" dirty="0">
                <a:solidFill>
                  <a:schemeClr val="accent6">
                    <a:lumMod val="75000"/>
                  </a:schemeClr>
                </a:solidFill>
              </a:rPr>
              <a:t> tell the </a:t>
            </a:r>
            <a:r>
              <a:rPr lang="fr-FR" altLang="en-US" sz="2800" dirty="0" err="1">
                <a:solidFill>
                  <a:schemeClr val="accent6">
                    <a:lumMod val="75000"/>
                  </a:schemeClr>
                </a:solidFill>
              </a:rPr>
              <a:t>truth</a:t>
            </a:r>
            <a:r>
              <a:rPr lang="fr-FR" altLang="en-US" sz="2800" dirty="0">
                <a:solidFill>
                  <a:schemeClr val="accent6">
                    <a:lumMod val="75000"/>
                  </a:schemeClr>
                </a:solidFill>
              </a:rPr>
              <a:t>.</a:t>
            </a:r>
            <a:endParaRPr lang="en-GB" altLang="en-US" sz="2800" dirty="0">
              <a:solidFill>
                <a:schemeClr val="accent6">
                  <a:lumMod val="75000"/>
                </a:schemeClr>
              </a:solidFill>
            </a:endParaRPr>
          </a:p>
          <a:p>
            <a:pPr algn="just">
              <a:spcBef>
                <a:spcPts val="600"/>
              </a:spcBef>
            </a:pPr>
            <a:endParaRPr lang="en-GB" altLang="en-US" sz="2800" dirty="0">
              <a:cs typeface="Calibri" pitchFamily="34" charset="0"/>
            </a:endParaRPr>
          </a:p>
          <a:p>
            <a:pPr algn="just">
              <a:spcBef>
                <a:spcPts val="600"/>
              </a:spcBef>
            </a:pPr>
            <a:endParaRPr lang="en-GB" altLang="en-US" sz="2800" dirty="0">
              <a:cs typeface="Calibri" pitchFamily="34" charset="0"/>
            </a:endParaRPr>
          </a:p>
          <a:p>
            <a:pPr algn="just">
              <a:spcBef>
                <a:spcPts val="600"/>
              </a:spcBef>
            </a:pPr>
            <a:endParaRPr lang="en-GB" altLang="en-US" sz="2800" dirty="0">
              <a:cs typeface="Calibri" pitchFamily="34" charset="0"/>
            </a:endParaRPr>
          </a:p>
          <a:p>
            <a:pPr algn="just">
              <a:spcBef>
                <a:spcPts val="600"/>
              </a:spcBef>
            </a:pPr>
            <a:endParaRPr lang="en-GB" altLang="en-US" sz="2800" dirty="0">
              <a:cs typeface="Calibri" pitchFamily="34" charset="0"/>
            </a:endParaRPr>
          </a:p>
        </p:txBody>
      </p:sp>
    </p:spTree>
    <p:extLst>
      <p:ext uri="{BB962C8B-B14F-4D97-AF65-F5344CB8AC3E}">
        <p14:creationId xmlns:p14="http://schemas.microsoft.com/office/powerpoint/2010/main" val="264624210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9" presetClass="entr" presetSubtype="0" fill="hold" grpId="0" nodeType="clickEffect">
                                  <p:stCondLst>
                                    <p:cond delay="0"/>
                                  </p:stCondLst>
                                  <p:childTnLst>
                                    <p:set>
                                      <p:cBhvr>
                                        <p:cTn id="6" dur="1" fill="hold">
                                          <p:stCondLst>
                                            <p:cond delay="0"/>
                                          </p:stCondLst>
                                        </p:cTn>
                                        <p:tgtEl>
                                          <p:spTgt spid="6">
                                            <p:txEl>
                                              <p:pRg st="1" end="1"/>
                                            </p:txEl>
                                          </p:spTgt>
                                        </p:tgtEl>
                                        <p:attrNameLst>
                                          <p:attrName>style.visibility</p:attrName>
                                        </p:attrNameLst>
                                      </p:cBhvr>
                                      <p:to>
                                        <p:strVal val="visible"/>
                                      </p:to>
                                    </p:set>
                                    <p:animEffect transition="in" filter="dissolve">
                                      <p:cBhvr>
                                        <p:cTn id="7" dur="500"/>
                                        <p:tgtEl>
                                          <p:spTgt spid="6">
                                            <p:txEl>
                                              <p:pRg st="1" end="1"/>
                                            </p:txEl>
                                          </p:spTgt>
                                        </p:tgtEl>
                                      </p:cBhvr>
                                    </p:animEffect>
                                  </p:childTnLst>
                                </p:cTn>
                              </p:par>
                            </p:childTnLst>
                          </p:cTn>
                        </p:par>
                      </p:childTnLst>
                    </p:cTn>
                  </p:par>
                  <p:par>
                    <p:cTn id="8" fill="hold">
                      <p:stCondLst>
                        <p:cond delay="indefinite"/>
                      </p:stCondLst>
                      <p:childTnLst>
                        <p:par>
                          <p:cTn id="9" fill="hold">
                            <p:stCondLst>
                              <p:cond delay="0"/>
                            </p:stCondLst>
                            <p:childTnLst>
                              <p:par>
                                <p:cTn id="10" presetID="9" presetClass="entr" presetSubtype="0" fill="hold" grpId="0" nodeType="clickEffect">
                                  <p:stCondLst>
                                    <p:cond delay="0"/>
                                  </p:stCondLst>
                                  <p:childTnLst>
                                    <p:set>
                                      <p:cBhvr>
                                        <p:cTn id="11" dur="1" fill="hold">
                                          <p:stCondLst>
                                            <p:cond delay="0"/>
                                          </p:stCondLst>
                                        </p:cTn>
                                        <p:tgtEl>
                                          <p:spTgt spid="6">
                                            <p:txEl>
                                              <p:pRg st="3" end="3"/>
                                            </p:txEl>
                                          </p:spTgt>
                                        </p:tgtEl>
                                        <p:attrNameLst>
                                          <p:attrName>style.visibility</p:attrName>
                                        </p:attrNameLst>
                                      </p:cBhvr>
                                      <p:to>
                                        <p:strVal val="visible"/>
                                      </p:to>
                                    </p:set>
                                    <p:animEffect transition="in" filter="dissolve">
                                      <p:cBhvr>
                                        <p:cTn id="12" dur="500"/>
                                        <p:tgtEl>
                                          <p:spTgt spid="6">
                                            <p:txEl>
                                              <p:pRg st="3" end="3"/>
                                            </p:txEl>
                                          </p:spTgt>
                                        </p:tgtEl>
                                      </p:cBhvr>
                                    </p:animEffect>
                                  </p:childTnLst>
                                </p:cTn>
                              </p:par>
                            </p:childTnLst>
                          </p:cTn>
                        </p:par>
                      </p:childTnLst>
                    </p:cTn>
                  </p:par>
                  <p:par>
                    <p:cTn id="13" fill="hold">
                      <p:stCondLst>
                        <p:cond delay="indefinite"/>
                      </p:stCondLst>
                      <p:childTnLst>
                        <p:par>
                          <p:cTn id="14" fill="hold">
                            <p:stCondLst>
                              <p:cond delay="0"/>
                            </p:stCondLst>
                            <p:childTnLst>
                              <p:par>
                                <p:cTn id="15" presetID="9" presetClass="entr" presetSubtype="0" fill="hold" grpId="0" nodeType="clickEffect">
                                  <p:stCondLst>
                                    <p:cond delay="0"/>
                                  </p:stCondLst>
                                  <p:childTnLst>
                                    <p:set>
                                      <p:cBhvr>
                                        <p:cTn id="16" dur="1" fill="hold">
                                          <p:stCondLst>
                                            <p:cond delay="0"/>
                                          </p:stCondLst>
                                        </p:cTn>
                                        <p:tgtEl>
                                          <p:spTgt spid="6">
                                            <p:txEl>
                                              <p:pRg st="5" end="5"/>
                                            </p:txEl>
                                          </p:spTgt>
                                        </p:tgtEl>
                                        <p:attrNameLst>
                                          <p:attrName>style.visibility</p:attrName>
                                        </p:attrNameLst>
                                      </p:cBhvr>
                                      <p:to>
                                        <p:strVal val="visible"/>
                                      </p:to>
                                    </p:set>
                                    <p:animEffect transition="in" filter="dissolve">
                                      <p:cBhvr>
                                        <p:cTn id="17" dur="500"/>
                                        <p:tgtEl>
                                          <p:spTgt spid="6">
                                            <p:txEl>
                                              <p:pRg st="5" end="5"/>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6" grpId="0" build="p"/>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z="3600" b="1" dirty="0">
                <a:solidFill>
                  <a:srgbClr val="002060"/>
                </a:solidFill>
              </a:rPr>
              <a:t>Disclaimer</a:t>
            </a:r>
          </a:p>
        </p:txBody>
      </p:sp>
      <p:sp>
        <p:nvSpPr>
          <p:cNvPr id="3" name="Content Placeholder 2"/>
          <p:cNvSpPr>
            <a:spLocks noGrp="1"/>
          </p:cNvSpPr>
          <p:nvPr>
            <p:ph idx="1"/>
          </p:nvPr>
        </p:nvSpPr>
        <p:spPr>
          <a:xfrm>
            <a:off x="457200" y="1484784"/>
            <a:ext cx="8229600" cy="4525963"/>
          </a:xfrm>
        </p:spPr>
        <p:txBody>
          <a:bodyPr/>
          <a:lstStyle/>
          <a:p>
            <a:pPr marL="0" indent="0">
              <a:buNone/>
            </a:pPr>
            <a:r>
              <a:rPr lang="en-US" sz="1600" b="1" dirty="0"/>
              <a:t>WHO Health Security Learning Platform - Training Materials</a:t>
            </a:r>
            <a:endParaRPr lang="en-US" sz="1600" dirty="0"/>
          </a:p>
          <a:p>
            <a:endParaRPr lang="en-US" sz="1600" dirty="0"/>
          </a:p>
          <a:p>
            <a:pPr marL="0" indent="0">
              <a:buNone/>
            </a:pPr>
            <a:r>
              <a:rPr lang="en-US" sz="1600" dirty="0"/>
              <a:t>These WHO Training Materials are © World Health Organization (WHO) 2018. All rights reserved.</a:t>
            </a:r>
          </a:p>
          <a:p>
            <a:pPr marL="0" indent="0">
              <a:buNone/>
            </a:pPr>
            <a:endParaRPr lang="en-US" sz="1600" dirty="0"/>
          </a:p>
          <a:p>
            <a:pPr marL="0" indent="0">
              <a:buNone/>
            </a:pPr>
            <a:r>
              <a:rPr lang="en-US" sz="1600" dirty="0"/>
              <a:t>Your use of these materials is subject to the “</a:t>
            </a:r>
            <a:r>
              <a:rPr lang="en-US" sz="1600" u="sng" dirty="0">
                <a:hlinkClick r:id="rId2"/>
              </a:rPr>
              <a:t>WHO Health Security Learning Platform, Training Materials – Terms of Use</a:t>
            </a:r>
            <a:r>
              <a:rPr lang="en-US" sz="1600" dirty="0"/>
              <a:t>”, which you accepted when downloading them and which are available on the Health Security Learning Platform at: </a:t>
            </a:r>
            <a:r>
              <a:rPr lang="en-US" sz="1600" u="sng" dirty="0">
                <a:hlinkClick r:id="rId3"/>
              </a:rPr>
              <a:t>https://extranet.who.int/hslp</a:t>
            </a:r>
            <a:r>
              <a:rPr lang="en-US" sz="1600" dirty="0"/>
              <a:t> .  </a:t>
            </a:r>
          </a:p>
          <a:p>
            <a:pPr marL="0" indent="0">
              <a:buNone/>
            </a:pPr>
            <a:r>
              <a:rPr lang="en-US" sz="1600" dirty="0"/>
              <a:t> </a:t>
            </a:r>
          </a:p>
          <a:p>
            <a:pPr marL="0" indent="0">
              <a:buNone/>
            </a:pPr>
            <a:r>
              <a:rPr lang="en-US" sz="1600" dirty="0"/>
              <a:t>Should you adapt, modify, translate, or in any other way revise the contents of these materials, you shall not imply that WHO is any way affiliated with such modifications and shall not use the WHO name or emblem in such modified materials.  </a:t>
            </a:r>
          </a:p>
          <a:p>
            <a:endParaRPr lang="en-US" sz="1600" dirty="0"/>
          </a:p>
          <a:p>
            <a:pPr marL="0" indent="0">
              <a:buNone/>
            </a:pPr>
            <a:r>
              <a:rPr lang="en-US" sz="1600" dirty="0"/>
              <a:t>Further, please inform WHO of any modifications of these materials that you use publicly, for record-keeping purposes and continued development, by emailing </a:t>
            </a:r>
            <a:r>
              <a:rPr lang="en-US" sz="1600" u="sng" dirty="0">
                <a:hlinkClick r:id="rId4"/>
              </a:rPr>
              <a:t>ihrhrt@who.int</a:t>
            </a:r>
            <a:r>
              <a:rPr lang="en-US" sz="1600" dirty="0"/>
              <a:t>. </a:t>
            </a:r>
          </a:p>
        </p:txBody>
      </p:sp>
    </p:spTree>
    <p:extLst>
      <p:ext uri="{BB962C8B-B14F-4D97-AF65-F5344CB8AC3E}">
        <p14:creationId xmlns:p14="http://schemas.microsoft.com/office/powerpoint/2010/main" val="318014526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Title 3"/>
          <p:cNvSpPr>
            <a:spLocks noGrp="1"/>
          </p:cNvSpPr>
          <p:nvPr>
            <p:ph type="ctrTitle" idx="4294967295"/>
          </p:nvPr>
        </p:nvSpPr>
        <p:spPr>
          <a:xfrm>
            <a:off x="539552" y="2693988"/>
            <a:ext cx="7772400" cy="1470025"/>
          </a:xfrm>
        </p:spPr>
        <p:txBody>
          <a:bodyPr/>
          <a:lstStyle/>
          <a:p>
            <a:pPr>
              <a:defRPr/>
            </a:pPr>
            <a:r>
              <a:rPr lang="en-ZW" altLang="en-US" sz="6000" b="1" i="1" dirty="0">
                <a:solidFill>
                  <a:srgbClr val="002060"/>
                </a:solidFill>
              </a:rPr>
              <a:t>Thank you!</a:t>
            </a:r>
          </a:p>
        </p:txBody>
      </p:sp>
    </p:spTree>
  </p:cSld>
  <p:clrMapOvr>
    <a:masterClrMapping/>
  </p:clrMapOvr>
</p:sld>
</file>

<file path=ppt/theme/theme1.xml><?xml version="1.0" encoding="utf-8"?>
<a:theme xmlns:a="http://schemas.openxmlformats.org/drawingml/2006/main" name="RC 59 Template E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Desig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4.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3989</TotalTime>
  <Words>430</Words>
  <Application>Microsoft Office PowerPoint</Application>
  <PresentationFormat>On-screen Show (4:3)</PresentationFormat>
  <Paragraphs>68</Paragraphs>
  <Slides>8</Slides>
  <Notes>4</Notes>
  <HiddenSlides>0</HiddenSlides>
  <MMClips>0</MMClips>
  <ScaleCrop>false</ScaleCrop>
  <HeadingPairs>
    <vt:vector size="6" baseType="variant">
      <vt:variant>
        <vt:lpstr>Fonts Used</vt:lpstr>
      </vt:variant>
      <vt:variant>
        <vt:i4>4</vt:i4>
      </vt:variant>
      <vt:variant>
        <vt:lpstr>Theme</vt:lpstr>
      </vt:variant>
      <vt:variant>
        <vt:i4>2</vt:i4>
      </vt:variant>
      <vt:variant>
        <vt:lpstr>Slide Titles</vt:lpstr>
      </vt:variant>
      <vt:variant>
        <vt:i4>8</vt:i4>
      </vt:variant>
    </vt:vector>
  </HeadingPairs>
  <TitlesOfParts>
    <vt:vector size="14" baseType="lpstr">
      <vt:lpstr>Arial</vt:lpstr>
      <vt:lpstr>Arial Narrow</vt:lpstr>
      <vt:lpstr>Calibri</vt:lpstr>
      <vt:lpstr>Times New Roman</vt:lpstr>
      <vt:lpstr>RC 59 Template EN</vt:lpstr>
      <vt:lpstr>Custom Design</vt:lpstr>
      <vt:lpstr>Rapid Response Teams Training</vt:lpstr>
      <vt:lpstr>Learning objectives</vt:lpstr>
      <vt:lpstr>Scenario</vt:lpstr>
      <vt:lpstr>Role play instructions</vt:lpstr>
      <vt:lpstr>Debriefing - Remember</vt:lpstr>
      <vt:lpstr>Debriefing – Remember (continued)</vt:lpstr>
      <vt:lpstr>Disclaimer</vt:lpstr>
      <vt:lpstr>Thank you!</vt:lpstr>
    </vt:vector>
  </TitlesOfParts>
  <Company>WHO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DPC Training and Technical Update</dc:title>
  <dc:creator>Etienne M Minkoulou</dc:creator>
  <cp:lastModifiedBy>GOMEZ, Paula</cp:lastModifiedBy>
  <cp:revision>284</cp:revision>
  <cp:lastPrinted>2013-10-01T07:19:12Z</cp:lastPrinted>
  <dcterms:created xsi:type="dcterms:W3CDTF">2006-12-04T14:06:57Z</dcterms:created>
  <dcterms:modified xsi:type="dcterms:W3CDTF">2018-05-17T15:12:40Z</dcterms:modified>
</cp:coreProperties>
</file>

<file path=docProps/thumbnail.jpeg>
</file>